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6B6D"/>
    <a:srgbClr val="168F92"/>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570B8-A546-41D2-A34F-9C0A44AD0509}" v="35" dt="2020-11-26T14:29:09.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Holt" userId="51acaace-e9c3-44ff-89b0-21222f022df7" providerId="ADAL" clId="{809570B8-A546-41D2-A34F-9C0A44AD0509}"/>
    <pc:docChg chg="undo custSel addSld modSld sldOrd modMainMaster">
      <pc:chgData name="Kirsten Holt" userId="51acaace-e9c3-44ff-89b0-21222f022df7" providerId="ADAL" clId="{809570B8-A546-41D2-A34F-9C0A44AD0509}" dt="2020-11-26T14:33:00.512" v="1056" actId="1076"/>
      <pc:docMkLst>
        <pc:docMk/>
      </pc:docMkLst>
      <pc:sldChg chg="modSp mod">
        <pc:chgData name="Kirsten Holt" userId="51acaace-e9c3-44ff-89b0-21222f022df7" providerId="ADAL" clId="{809570B8-A546-41D2-A34F-9C0A44AD0509}" dt="2020-11-26T14:26:19.002" v="1010" actId="1076"/>
        <pc:sldMkLst>
          <pc:docMk/>
          <pc:sldMk cId="3975158910" sldId="256"/>
        </pc:sldMkLst>
        <pc:spChg chg="mod">
          <ac:chgData name="Kirsten Holt" userId="51acaace-e9c3-44ff-89b0-21222f022df7" providerId="ADAL" clId="{809570B8-A546-41D2-A34F-9C0A44AD0509}" dt="2020-11-26T14:26:19.002" v="1010" actId="1076"/>
          <ac:spMkLst>
            <pc:docMk/>
            <pc:sldMk cId="3975158910" sldId="256"/>
            <ac:spMk id="3" creationId="{9A9406A1-0ADE-41A2-A1EB-9E0CFCD7A80B}"/>
          </ac:spMkLst>
        </pc:spChg>
        <pc:spChg chg="mod">
          <ac:chgData name="Kirsten Holt" userId="51acaace-e9c3-44ff-89b0-21222f022df7" providerId="ADAL" clId="{809570B8-A546-41D2-A34F-9C0A44AD0509}" dt="2020-11-26T14:26:19.002" v="1010" actId="1076"/>
          <ac:spMkLst>
            <pc:docMk/>
            <pc:sldMk cId="3975158910" sldId="256"/>
            <ac:spMk id="4" creationId="{351D7E15-3A6C-49A1-B947-13CD0D2C9151}"/>
          </ac:spMkLst>
        </pc:spChg>
        <pc:spChg chg="mod">
          <ac:chgData name="Kirsten Holt" userId="51acaace-e9c3-44ff-89b0-21222f022df7" providerId="ADAL" clId="{809570B8-A546-41D2-A34F-9C0A44AD0509}" dt="2020-11-26T14:26:19.002" v="1010" actId="1076"/>
          <ac:spMkLst>
            <pc:docMk/>
            <pc:sldMk cId="3975158910" sldId="256"/>
            <ac:spMk id="5" creationId="{D52A9B6E-781A-446C-9AC0-307E8F9D3629}"/>
          </ac:spMkLst>
        </pc:spChg>
        <pc:spChg chg="mod">
          <ac:chgData name="Kirsten Holt" userId="51acaace-e9c3-44ff-89b0-21222f022df7" providerId="ADAL" clId="{809570B8-A546-41D2-A34F-9C0A44AD0509}" dt="2020-11-26T14:26:19.002" v="1010" actId="1076"/>
          <ac:spMkLst>
            <pc:docMk/>
            <pc:sldMk cId="3975158910" sldId="256"/>
            <ac:spMk id="6" creationId="{EB2E54B7-4BFA-4B08-91B2-016AEF15F0E3}"/>
          </ac:spMkLst>
        </pc:spChg>
        <pc:spChg chg="mod">
          <ac:chgData name="Kirsten Holt" userId="51acaace-e9c3-44ff-89b0-21222f022df7" providerId="ADAL" clId="{809570B8-A546-41D2-A34F-9C0A44AD0509}" dt="2020-11-26T14:26:19.002" v="1010" actId="1076"/>
          <ac:spMkLst>
            <pc:docMk/>
            <pc:sldMk cId="3975158910" sldId="256"/>
            <ac:spMk id="7" creationId="{6E3AE0CF-66C7-4417-9476-BDDA89A6AC46}"/>
          </ac:spMkLst>
        </pc:spChg>
        <pc:spChg chg="mod">
          <ac:chgData name="Kirsten Holt" userId="51acaace-e9c3-44ff-89b0-21222f022df7" providerId="ADAL" clId="{809570B8-A546-41D2-A34F-9C0A44AD0509}" dt="2020-11-26T14:26:19.002" v="1010" actId="1076"/>
          <ac:spMkLst>
            <pc:docMk/>
            <pc:sldMk cId="3975158910" sldId="256"/>
            <ac:spMk id="8" creationId="{3FD68A96-2E05-4790-B227-0AC000191788}"/>
          </ac:spMkLst>
        </pc:spChg>
        <pc:spChg chg="mod">
          <ac:chgData name="Kirsten Holt" userId="51acaace-e9c3-44ff-89b0-21222f022df7" providerId="ADAL" clId="{809570B8-A546-41D2-A34F-9C0A44AD0509}" dt="2020-11-26T14:26:19.002" v="1010" actId="1076"/>
          <ac:spMkLst>
            <pc:docMk/>
            <pc:sldMk cId="3975158910" sldId="256"/>
            <ac:spMk id="9" creationId="{8F7F8825-8B54-4FA2-AC2C-C0611BDEE15F}"/>
          </ac:spMkLst>
        </pc:spChg>
        <pc:picChg chg="mod">
          <ac:chgData name="Kirsten Holt" userId="51acaace-e9c3-44ff-89b0-21222f022df7" providerId="ADAL" clId="{809570B8-A546-41D2-A34F-9C0A44AD0509}" dt="2020-11-26T14:26:19.002" v="1010" actId="1076"/>
          <ac:picMkLst>
            <pc:docMk/>
            <pc:sldMk cId="3975158910" sldId="256"/>
            <ac:picMk id="10" creationId="{5406561E-34A9-4F27-987A-7BEA05412847}"/>
          </ac:picMkLst>
        </pc:picChg>
      </pc:sldChg>
      <pc:sldChg chg="modSp mod">
        <pc:chgData name="Kirsten Holt" userId="51acaace-e9c3-44ff-89b0-21222f022df7" providerId="ADAL" clId="{809570B8-A546-41D2-A34F-9C0A44AD0509}" dt="2020-11-26T14:26:33.996" v="1011" actId="1076"/>
        <pc:sldMkLst>
          <pc:docMk/>
          <pc:sldMk cId="917237639" sldId="257"/>
        </pc:sldMkLst>
        <pc:spChg chg="mod">
          <ac:chgData name="Kirsten Holt" userId="51acaace-e9c3-44ff-89b0-21222f022df7" providerId="ADAL" clId="{809570B8-A546-41D2-A34F-9C0A44AD0509}" dt="2020-11-26T14:26:33.996" v="1011" actId="1076"/>
          <ac:spMkLst>
            <pc:docMk/>
            <pc:sldMk cId="917237639" sldId="257"/>
            <ac:spMk id="4" creationId="{351D7E15-3A6C-49A1-B947-13CD0D2C9151}"/>
          </ac:spMkLst>
        </pc:spChg>
        <pc:spChg chg="mod">
          <ac:chgData name="Kirsten Holt" userId="51acaace-e9c3-44ff-89b0-21222f022df7" providerId="ADAL" clId="{809570B8-A546-41D2-A34F-9C0A44AD0509}" dt="2020-11-26T14:26:33.996" v="1011" actId="1076"/>
          <ac:spMkLst>
            <pc:docMk/>
            <pc:sldMk cId="917237639" sldId="257"/>
            <ac:spMk id="5" creationId="{D52A9B6E-781A-446C-9AC0-307E8F9D3629}"/>
          </ac:spMkLst>
        </pc:spChg>
        <pc:spChg chg="mod">
          <ac:chgData name="Kirsten Holt" userId="51acaace-e9c3-44ff-89b0-21222f022df7" providerId="ADAL" clId="{809570B8-A546-41D2-A34F-9C0A44AD0509}" dt="2020-11-26T14:26:33.996" v="1011" actId="1076"/>
          <ac:spMkLst>
            <pc:docMk/>
            <pc:sldMk cId="917237639" sldId="257"/>
            <ac:spMk id="6" creationId="{EB2E54B7-4BFA-4B08-91B2-016AEF15F0E3}"/>
          </ac:spMkLst>
        </pc:spChg>
        <pc:spChg chg="mod">
          <ac:chgData name="Kirsten Holt" userId="51acaace-e9c3-44ff-89b0-21222f022df7" providerId="ADAL" clId="{809570B8-A546-41D2-A34F-9C0A44AD0509}" dt="2020-11-26T14:26:33.996" v="1011" actId="1076"/>
          <ac:spMkLst>
            <pc:docMk/>
            <pc:sldMk cId="917237639" sldId="257"/>
            <ac:spMk id="7" creationId="{6E3AE0CF-66C7-4417-9476-BDDA89A6AC46}"/>
          </ac:spMkLst>
        </pc:spChg>
        <pc:spChg chg="mod">
          <ac:chgData name="Kirsten Holt" userId="51acaace-e9c3-44ff-89b0-21222f022df7" providerId="ADAL" clId="{809570B8-A546-41D2-A34F-9C0A44AD0509}" dt="2020-11-26T14:26:33.996" v="1011" actId="1076"/>
          <ac:spMkLst>
            <pc:docMk/>
            <pc:sldMk cId="917237639" sldId="257"/>
            <ac:spMk id="8" creationId="{3FD68A96-2E05-4790-B227-0AC000191788}"/>
          </ac:spMkLst>
        </pc:spChg>
        <pc:spChg chg="mod">
          <ac:chgData name="Kirsten Holt" userId="51acaace-e9c3-44ff-89b0-21222f022df7" providerId="ADAL" clId="{809570B8-A546-41D2-A34F-9C0A44AD0509}" dt="2020-11-26T14:26:33.996" v="1011" actId="1076"/>
          <ac:spMkLst>
            <pc:docMk/>
            <pc:sldMk cId="917237639" sldId="257"/>
            <ac:spMk id="9" creationId="{6F4218B2-55A8-432B-A58B-E768B60E6114}"/>
          </ac:spMkLst>
        </pc:spChg>
        <pc:spChg chg="mod">
          <ac:chgData name="Kirsten Holt" userId="51acaace-e9c3-44ff-89b0-21222f022df7" providerId="ADAL" clId="{809570B8-A546-41D2-A34F-9C0A44AD0509}" dt="2020-11-26T14:26:33.996" v="1011" actId="1076"/>
          <ac:spMkLst>
            <pc:docMk/>
            <pc:sldMk cId="917237639" sldId="257"/>
            <ac:spMk id="10" creationId="{4E828CD9-5CE5-4C0C-8CEB-07727AFAC53E}"/>
          </ac:spMkLst>
        </pc:spChg>
        <pc:picChg chg="mod">
          <ac:chgData name="Kirsten Holt" userId="51acaace-e9c3-44ff-89b0-21222f022df7" providerId="ADAL" clId="{809570B8-A546-41D2-A34F-9C0A44AD0509}" dt="2020-11-26T14:26:33.996" v="1011" actId="1076"/>
          <ac:picMkLst>
            <pc:docMk/>
            <pc:sldMk cId="917237639" sldId="257"/>
            <ac:picMk id="2" creationId="{E99F5E8C-7086-43D5-8A6A-792448075434}"/>
          </ac:picMkLst>
        </pc:picChg>
      </pc:sldChg>
      <pc:sldChg chg="modSp mod">
        <pc:chgData name="Kirsten Holt" userId="51acaace-e9c3-44ff-89b0-21222f022df7" providerId="ADAL" clId="{809570B8-A546-41D2-A34F-9C0A44AD0509}" dt="2020-11-26T14:26:52.931" v="1013" actId="1076"/>
        <pc:sldMkLst>
          <pc:docMk/>
          <pc:sldMk cId="3479825613" sldId="258"/>
        </pc:sldMkLst>
        <pc:spChg chg="mod">
          <ac:chgData name="Kirsten Holt" userId="51acaace-e9c3-44ff-89b0-21222f022df7" providerId="ADAL" clId="{809570B8-A546-41D2-A34F-9C0A44AD0509}" dt="2020-11-26T14:26:52.931" v="1013" actId="1076"/>
          <ac:spMkLst>
            <pc:docMk/>
            <pc:sldMk cId="3479825613" sldId="258"/>
            <ac:spMk id="4" creationId="{351D7E15-3A6C-49A1-B947-13CD0D2C9151}"/>
          </ac:spMkLst>
        </pc:spChg>
        <pc:spChg chg="mod">
          <ac:chgData name="Kirsten Holt" userId="51acaace-e9c3-44ff-89b0-21222f022df7" providerId="ADAL" clId="{809570B8-A546-41D2-A34F-9C0A44AD0509}" dt="2020-11-26T14:26:52.931" v="1013" actId="1076"/>
          <ac:spMkLst>
            <pc:docMk/>
            <pc:sldMk cId="3479825613" sldId="258"/>
            <ac:spMk id="5" creationId="{D52A9B6E-781A-446C-9AC0-307E8F9D3629}"/>
          </ac:spMkLst>
        </pc:spChg>
        <pc:spChg chg="mod">
          <ac:chgData name="Kirsten Holt" userId="51acaace-e9c3-44ff-89b0-21222f022df7" providerId="ADAL" clId="{809570B8-A546-41D2-A34F-9C0A44AD0509}" dt="2020-11-26T14:26:52.931" v="1013" actId="1076"/>
          <ac:spMkLst>
            <pc:docMk/>
            <pc:sldMk cId="3479825613" sldId="258"/>
            <ac:spMk id="6" creationId="{EB2E54B7-4BFA-4B08-91B2-016AEF15F0E3}"/>
          </ac:spMkLst>
        </pc:spChg>
        <pc:spChg chg="mod">
          <ac:chgData name="Kirsten Holt" userId="51acaace-e9c3-44ff-89b0-21222f022df7" providerId="ADAL" clId="{809570B8-A546-41D2-A34F-9C0A44AD0509}" dt="2020-11-26T14:26:52.931" v="1013" actId="1076"/>
          <ac:spMkLst>
            <pc:docMk/>
            <pc:sldMk cId="3479825613" sldId="258"/>
            <ac:spMk id="7" creationId="{6E3AE0CF-66C7-4417-9476-BDDA89A6AC46}"/>
          </ac:spMkLst>
        </pc:spChg>
        <pc:spChg chg="mod">
          <ac:chgData name="Kirsten Holt" userId="51acaace-e9c3-44ff-89b0-21222f022df7" providerId="ADAL" clId="{809570B8-A546-41D2-A34F-9C0A44AD0509}" dt="2020-11-26T14:26:52.931" v="1013" actId="1076"/>
          <ac:spMkLst>
            <pc:docMk/>
            <pc:sldMk cId="3479825613" sldId="258"/>
            <ac:spMk id="8" creationId="{3FD68A96-2E05-4790-B227-0AC000191788}"/>
          </ac:spMkLst>
        </pc:spChg>
        <pc:spChg chg="mod">
          <ac:chgData name="Kirsten Holt" userId="51acaace-e9c3-44ff-89b0-21222f022df7" providerId="ADAL" clId="{809570B8-A546-41D2-A34F-9C0A44AD0509}" dt="2020-11-26T14:26:52.931" v="1013" actId="1076"/>
          <ac:spMkLst>
            <pc:docMk/>
            <pc:sldMk cId="3479825613" sldId="258"/>
            <ac:spMk id="9" creationId="{81048C1F-6FF9-4964-AC3E-16F6295CB9DC}"/>
          </ac:spMkLst>
        </pc:spChg>
        <pc:spChg chg="mod">
          <ac:chgData name="Kirsten Holt" userId="51acaace-e9c3-44ff-89b0-21222f022df7" providerId="ADAL" clId="{809570B8-A546-41D2-A34F-9C0A44AD0509}" dt="2020-11-26T14:26:52.931" v="1013" actId="1076"/>
          <ac:spMkLst>
            <pc:docMk/>
            <pc:sldMk cId="3479825613" sldId="258"/>
            <ac:spMk id="10" creationId="{05D9AAEB-59C0-4D9E-B8DF-A79A96A4512A}"/>
          </ac:spMkLst>
        </pc:spChg>
        <pc:picChg chg="mod">
          <ac:chgData name="Kirsten Holt" userId="51acaace-e9c3-44ff-89b0-21222f022df7" providerId="ADAL" clId="{809570B8-A546-41D2-A34F-9C0A44AD0509}" dt="2020-11-26T14:26:52.931" v="1013" actId="1076"/>
          <ac:picMkLst>
            <pc:docMk/>
            <pc:sldMk cId="3479825613" sldId="258"/>
            <ac:picMk id="3" creationId="{828302F1-5C8A-44AE-9BEC-3100C6208EB6}"/>
          </ac:picMkLst>
        </pc:picChg>
      </pc:sldChg>
      <pc:sldChg chg="modSp mod">
        <pc:chgData name="Kirsten Holt" userId="51acaace-e9c3-44ff-89b0-21222f022df7" providerId="ADAL" clId="{809570B8-A546-41D2-A34F-9C0A44AD0509}" dt="2020-11-26T14:27:10.113" v="1014" actId="1076"/>
        <pc:sldMkLst>
          <pc:docMk/>
          <pc:sldMk cId="2778360635" sldId="259"/>
        </pc:sldMkLst>
        <pc:spChg chg="mod">
          <ac:chgData name="Kirsten Holt" userId="51acaace-e9c3-44ff-89b0-21222f022df7" providerId="ADAL" clId="{809570B8-A546-41D2-A34F-9C0A44AD0509}" dt="2020-11-26T14:27:10.113" v="1014" actId="1076"/>
          <ac:spMkLst>
            <pc:docMk/>
            <pc:sldMk cId="2778360635" sldId="259"/>
            <ac:spMk id="4" creationId="{351D7E15-3A6C-49A1-B947-13CD0D2C9151}"/>
          </ac:spMkLst>
        </pc:spChg>
        <pc:spChg chg="mod">
          <ac:chgData name="Kirsten Holt" userId="51acaace-e9c3-44ff-89b0-21222f022df7" providerId="ADAL" clId="{809570B8-A546-41D2-A34F-9C0A44AD0509}" dt="2020-11-26T14:27:10.113" v="1014" actId="1076"/>
          <ac:spMkLst>
            <pc:docMk/>
            <pc:sldMk cId="2778360635" sldId="259"/>
            <ac:spMk id="5" creationId="{D52A9B6E-781A-446C-9AC0-307E8F9D3629}"/>
          </ac:spMkLst>
        </pc:spChg>
        <pc:spChg chg="mod">
          <ac:chgData name="Kirsten Holt" userId="51acaace-e9c3-44ff-89b0-21222f022df7" providerId="ADAL" clId="{809570B8-A546-41D2-A34F-9C0A44AD0509}" dt="2020-11-26T14:27:10.113" v="1014" actId="1076"/>
          <ac:spMkLst>
            <pc:docMk/>
            <pc:sldMk cId="2778360635" sldId="259"/>
            <ac:spMk id="6" creationId="{EB2E54B7-4BFA-4B08-91B2-016AEF15F0E3}"/>
          </ac:spMkLst>
        </pc:spChg>
        <pc:spChg chg="mod">
          <ac:chgData name="Kirsten Holt" userId="51acaace-e9c3-44ff-89b0-21222f022df7" providerId="ADAL" clId="{809570B8-A546-41D2-A34F-9C0A44AD0509}" dt="2020-11-26T14:27:10.113" v="1014" actId="1076"/>
          <ac:spMkLst>
            <pc:docMk/>
            <pc:sldMk cId="2778360635" sldId="259"/>
            <ac:spMk id="7" creationId="{6E3AE0CF-66C7-4417-9476-BDDA89A6AC46}"/>
          </ac:spMkLst>
        </pc:spChg>
        <pc:spChg chg="mod">
          <ac:chgData name="Kirsten Holt" userId="51acaace-e9c3-44ff-89b0-21222f022df7" providerId="ADAL" clId="{809570B8-A546-41D2-A34F-9C0A44AD0509}" dt="2020-11-26T14:27:10.113" v="1014" actId="1076"/>
          <ac:spMkLst>
            <pc:docMk/>
            <pc:sldMk cId="2778360635" sldId="259"/>
            <ac:spMk id="8" creationId="{3FD68A96-2E05-4790-B227-0AC000191788}"/>
          </ac:spMkLst>
        </pc:spChg>
        <pc:spChg chg="mod">
          <ac:chgData name="Kirsten Holt" userId="51acaace-e9c3-44ff-89b0-21222f022df7" providerId="ADAL" clId="{809570B8-A546-41D2-A34F-9C0A44AD0509}" dt="2020-11-26T14:27:10.113" v="1014" actId="1076"/>
          <ac:spMkLst>
            <pc:docMk/>
            <pc:sldMk cId="2778360635" sldId="259"/>
            <ac:spMk id="9" creationId="{4414F8CD-5970-4EC0-8DB3-0D75DF50995A}"/>
          </ac:spMkLst>
        </pc:spChg>
        <pc:spChg chg="mod">
          <ac:chgData name="Kirsten Holt" userId="51acaace-e9c3-44ff-89b0-21222f022df7" providerId="ADAL" clId="{809570B8-A546-41D2-A34F-9C0A44AD0509}" dt="2020-11-26T14:27:10.113" v="1014" actId="1076"/>
          <ac:spMkLst>
            <pc:docMk/>
            <pc:sldMk cId="2778360635" sldId="259"/>
            <ac:spMk id="11" creationId="{9F2B8A3D-9FE1-499C-A4FE-9C08E9F43A30}"/>
          </ac:spMkLst>
        </pc:spChg>
        <pc:picChg chg="mod">
          <ac:chgData name="Kirsten Holt" userId="51acaace-e9c3-44ff-89b0-21222f022df7" providerId="ADAL" clId="{809570B8-A546-41D2-A34F-9C0A44AD0509}" dt="2020-11-26T14:27:10.113" v="1014" actId="1076"/>
          <ac:picMkLst>
            <pc:docMk/>
            <pc:sldMk cId="2778360635" sldId="259"/>
            <ac:picMk id="14" creationId="{890C51B8-2043-442C-B270-6ACB8450C833}"/>
          </ac:picMkLst>
        </pc:picChg>
      </pc:sldChg>
      <pc:sldChg chg="modSp mod">
        <pc:chgData name="Kirsten Holt" userId="51acaace-e9c3-44ff-89b0-21222f022df7" providerId="ADAL" clId="{809570B8-A546-41D2-A34F-9C0A44AD0509}" dt="2020-11-26T14:27:24.029" v="1015" actId="1076"/>
        <pc:sldMkLst>
          <pc:docMk/>
          <pc:sldMk cId="482109121" sldId="260"/>
        </pc:sldMkLst>
        <pc:spChg chg="mod">
          <ac:chgData name="Kirsten Holt" userId="51acaace-e9c3-44ff-89b0-21222f022df7" providerId="ADAL" clId="{809570B8-A546-41D2-A34F-9C0A44AD0509}" dt="2020-11-26T14:27:24.029" v="1015" actId="1076"/>
          <ac:spMkLst>
            <pc:docMk/>
            <pc:sldMk cId="482109121" sldId="260"/>
            <ac:spMk id="4" creationId="{351D7E15-3A6C-49A1-B947-13CD0D2C9151}"/>
          </ac:spMkLst>
        </pc:spChg>
        <pc:spChg chg="mod">
          <ac:chgData name="Kirsten Holt" userId="51acaace-e9c3-44ff-89b0-21222f022df7" providerId="ADAL" clId="{809570B8-A546-41D2-A34F-9C0A44AD0509}" dt="2020-11-26T14:27:24.029" v="1015" actId="1076"/>
          <ac:spMkLst>
            <pc:docMk/>
            <pc:sldMk cId="482109121" sldId="260"/>
            <ac:spMk id="5" creationId="{D52A9B6E-781A-446C-9AC0-307E8F9D3629}"/>
          </ac:spMkLst>
        </pc:spChg>
        <pc:spChg chg="mod">
          <ac:chgData name="Kirsten Holt" userId="51acaace-e9c3-44ff-89b0-21222f022df7" providerId="ADAL" clId="{809570B8-A546-41D2-A34F-9C0A44AD0509}" dt="2020-11-26T14:27:24.029" v="1015" actId="1076"/>
          <ac:spMkLst>
            <pc:docMk/>
            <pc:sldMk cId="482109121" sldId="260"/>
            <ac:spMk id="6" creationId="{EB2E54B7-4BFA-4B08-91B2-016AEF15F0E3}"/>
          </ac:spMkLst>
        </pc:spChg>
        <pc:spChg chg="mod">
          <ac:chgData name="Kirsten Holt" userId="51acaace-e9c3-44ff-89b0-21222f022df7" providerId="ADAL" clId="{809570B8-A546-41D2-A34F-9C0A44AD0509}" dt="2020-11-26T14:27:24.029" v="1015" actId="1076"/>
          <ac:spMkLst>
            <pc:docMk/>
            <pc:sldMk cId="482109121" sldId="260"/>
            <ac:spMk id="7" creationId="{6E3AE0CF-66C7-4417-9476-BDDA89A6AC46}"/>
          </ac:spMkLst>
        </pc:spChg>
        <pc:spChg chg="mod">
          <ac:chgData name="Kirsten Holt" userId="51acaace-e9c3-44ff-89b0-21222f022df7" providerId="ADAL" clId="{809570B8-A546-41D2-A34F-9C0A44AD0509}" dt="2020-11-26T14:27:24.029" v="1015" actId="1076"/>
          <ac:spMkLst>
            <pc:docMk/>
            <pc:sldMk cId="482109121" sldId="260"/>
            <ac:spMk id="8" creationId="{3FD68A96-2E05-4790-B227-0AC000191788}"/>
          </ac:spMkLst>
        </pc:spChg>
        <pc:spChg chg="mod">
          <ac:chgData name="Kirsten Holt" userId="51acaace-e9c3-44ff-89b0-21222f022df7" providerId="ADAL" clId="{809570B8-A546-41D2-A34F-9C0A44AD0509}" dt="2020-11-26T14:27:24.029" v="1015" actId="1076"/>
          <ac:spMkLst>
            <pc:docMk/>
            <pc:sldMk cId="482109121" sldId="260"/>
            <ac:spMk id="9" creationId="{2CECD197-267C-44BF-831E-AC698047F021}"/>
          </ac:spMkLst>
        </pc:spChg>
        <pc:spChg chg="mod">
          <ac:chgData name="Kirsten Holt" userId="51acaace-e9c3-44ff-89b0-21222f022df7" providerId="ADAL" clId="{809570B8-A546-41D2-A34F-9C0A44AD0509}" dt="2020-11-26T14:27:24.029" v="1015" actId="1076"/>
          <ac:spMkLst>
            <pc:docMk/>
            <pc:sldMk cId="482109121" sldId="260"/>
            <ac:spMk id="10" creationId="{B977D7F6-78C9-4133-8267-E78BAF22C312}"/>
          </ac:spMkLst>
        </pc:spChg>
        <pc:picChg chg="mod">
          <ac:chgData name="Kirsten Holt" userId="51acaace-e9c3-44ff-89b0-21222f022df7" providerId="ADAL" clId="{809570B8-A546-41D2-A34F-9C0A44AD0509}" dt="2020-11-26T14:27:24.029" v="1015" actId="1076"/>
          <ac:picMkLst>
            <pc:docMk/>
            <pc:sldMk cId="482109121" sldId="260"/>
            <ac:picMk id="3" creationId="{1B93AB42-6F03-4D09-8D87-D287A1DDEB0D}"/>
          </ac:picMkLst>
        </pc:picChg>
      </pc:sldChg>
      <pc:sldChg chg="modSp mod">
        <pc:chgData name="Kirsten Holt" userId="51acaace-e9c3-44ff-89b0-21222f022df7" providerId="ADAL" clId="{809570B8-A546-41D2-A34F-9C0A44AD0509}" dt="2020-11-26T14:27:40.507" v="1016" actId="1076"/>
        <pc:sldMkLst>
          <pc:docMk/>
          <pc:sldMk cId="1710111245" sldId="261"/>
        </pc:sldMkLst>
        <pc:spChg chg="mod">
          <ac:chgData name="Kirsten Holt" userId="51acaace-e9c3-44ff-89b0-21222f022df7" providerId="ADAL" clId="{809570B8-A546-41D2-A34F-9C0A44AD0509}" dt="2020-11-26T14:27:40.507" v="1016" actId="1076"/>
          <ac:spMkLst>
            <pc:docMk/>
            <pc:sldMk cId="1710111245" sldId="261"/>
            <ac:spMk id="4" creationId="{351D7E15-3A6C-49A1-B947-13CD0D2C9151}"/>
          </ac:spMkLst>
        </pc:spChg>
        <pc:spChg chg="mod">
          <ac:chgData name="Kirsten Holt" userId="51acaace-e9c3-44ff-89b0-21222f022df7" providerId="ADAL" clId="{809570B8-A546-41D2-A34F-9C0A44AD0509}" dt="2020-11-26T14:27:40.507" v="1016" actId="1076"/>
          <ac:spMkLst>
            <pc:docMk/>
            <pc:sldMk cId="1710111245" sldId="261"/>
            <ac:spMk id="5" creationId="{D52A9B6E-781A-446C-9AC0-307E8F9D3629}"/>
          </ac:spMkLst>
        </pc:spChg>
        <pc:spChg chg="mod">
          <ac:chgData name="Kirsten Holt" userId="51acaace-e9c3-44ff-89b0-21222f022df7" providerId="ADAL" clId="{809570B8-A546-41D2-A34F-9C0A44AD0509}" dt="2020-11-26T14:27:40.507" v="1016" actId="1076"/>
          <ac:spMkLst>
            <pc:docMk/>
            <pc:sldMk cId="1710111245" sldId="261"/>
            <ac:spMk id="6" creationId="{EB2E54B7-4BFA-4B08-91B2-016AEF15F0E3}"/>
          </ac:spMkLst>
        </pc:spChg>
        <pc:spChg chg="mod">
          <ac:chgData name="Kirsten Holt" userId="51acaace-e9c3-44ff-89b0-21222f022df7" providerId="ADAL" clId="{809570B8-A546-41D2-A34F-9C0A44AD0509}" dt="2020-11-26T14:27:40.507" v="1016" actId="1076"/>
          <ac:spMkLst>
            <pc:docMk/>
            <pc:sldMk cId="1710111245" sldId="261"/>
            <ac:spMk id="7" creationId="{6E3AE0CF-66C7-4417-9476-BDDA89A6AC46}"/>
          </ac:spMkLst>
        </pc:spChg>
        <pc:spChg chg="mod">
          <ac:chgData name="Kirsten Holt" userId="51acaace-e9c3-44ff-89b0-21222f022df7" providerId="ADAL" clId="{809570B8-A546-41D2-A34F-9C0A44AD0509}" dt="2020-11-26T14:27:40.507" v="1016" actId="1076"/>
          <ac:spMkLst>
            <pc:docMk/>
            <pc:sldMk cId="1710111245" sldId="261"/>
            <ac:spMk id="8" creationId="{3FD68A96-2E05-4790-B227-0AC000191788}"/>
          </ac:spMkLst>
        </pc:spChg>
        <pc:spChg chg="mod">
          <ac:chgData name="Kirsten Holt" userId="51acaace-e9c3-44ff-89b0-21222f022df7" providerId="ADAL" clId="{809570B8-A546-41D2-A34F-9C0A44AD0509}" dt="2020-11-26T14:27:40.507" v="1016" actId="1076"/>
          <ac:spMkLst>
            <pc:docMk/>
            <pc:sldMk cId="1710111245" sldId="261"/>
            <ac:spMk id="9" creationId="{1923930A-7B95-47F1-9232-4C0D71EF3D34}"/>
          </ac:spMkLst>
        </pc:spChg>
        <pc:spChg chg="mod">
          <ac:chgData name="Kirsten Holt" userId="51acaace-e9c3-44ff-89b0-21222f022df7" providerId="ADAL" clId="{809570B8-A546-41D2-A34F-9C0A44AD0509}" dt="2020-11-26T14:27:40.507" v="1016" actId="1076"/>
          <ac:spMkLst>
            <pc:docMk/>
            <pc:sldMk cId="1710111245" sldId="261"/>
            <ac:spMk id="10" creationId="{EB08B477-AAC5-4304-8039-FB8EAAC8D1B0}"/>
          </ac:spMkLst>
        </pc:spChg>
        <pc:picChg chg="mod">
          <ac:chgData name="Kirsten Holt" userId="51acaace-e9c3-44ff-89b0-21222f022df7" providerId="ADAL" clId="{809570B8-A546-41D2-A34F-9C0A44AD0509}" dt="2020-11-26T14:27:40.507" v="1016" actId="1076"/>
          <ac:picMkLst>
            <pc:docMk/>
            <pc:sldMk cId="1710111245" sldId="261"/>
            <ac:picMk id="3" creationId="{BAB3B9EC-D5C0-4B70-A5F6-C95D868BF7CF}"/>
          </ac:picMkLst>
        </pc:picChg>
      </pc:sldChg>
      <pc:sldChg chg="modSp mod">
        <pc:chgData name="Kirsten Holt" userId="51acaace-e9c3-44ff-89b0-21222f022df7" providerId="ADAL" clId="{809570B8-A546-41D2-A34F-9C0A44AD0509}" dt="2020-11-26T14:28:20.370" v="1021" actId="1076"/>
        <pc:sldMkLst>
          <pc:docMk/>
          <pc:sldMk cId="1027879208" sldId="262"/>
        </pc:sldMkLst>
        <pc:spChg chg="mod">
          <ac:chgData name="Kirsten Holt" userId="51acaace-e9c3-44ff-89b0-21222f022df7" providerId="ADAL" clId="{809570B8-A546-41D2-A34F-9C0A44AD0509}" dt="2020-11-26T14:28:10.914" v="1020" actId="1076"/>
          <ac:spMkLst>
            <pc:docMk/>
            <pc:sldMk cId="1027879208" sldId="262"/>
            <ac:spMk id="4" creationId="{351D7E15-3A6C-49A1-B947-13CD0D2C9151}"/>
          </ac:spMkLst>
        </pc:spChg>
        <pc:spChg chg="mod">
          <ac:chgData name="Kirsten Holt" userId="51acaace-e9c3-44ff-89b0-21222f022df7" providerId="ADAL" clId="{809570B8-A546-41D2-A34F-9C0A44AD0509}" dt="2020-11-26T14:28:00.940" v="1017" actId="1076"/>
          <ac:spMkLst>
            <pc:docMk/>
            <pc:sldMk cId="1027879208" sldId="262"/>
            <ac:spMk id="5" creationId="{D52A9B6E-781A-446C-9AC0-307E8F9D3629}"/>
          </ac:spMkLst>
        </pc:spChg>
        <pc:spChg chg="mod">
          <ac:chgData name="Kirsten Holt" userId="51acaace-e9c3-44ff-89b0-21222f022df7" providerId="ADAL" clId="{809570B8-A546-41D2-A34F-9C0A44AD0509}" dt="2020-11-26T14:28:00.940" v="1017" actId="1076"/>
          <ac:spMkLst>
            <pc:docMk/>
            <pc:sldMk cId="1027879208" sldId="262"/>
            <ac:spMk id="6" creationId="{EB2E54B7-4BFA-4B08-91B2-016AEF15F0E3}"/>
          </ac:spMkLst>
        </pc:spChg>
        <pc:spChg chg="mod">
          <ac:chgData name="Kirsten Holt" userId="51acaace-e9c3-44ff-89b0-21222f022df7" providerId="ADAL" clId="{809570B8-A546-41D2-A34F-9C0A44AD0509}" dt="2020-11-26T14:28:00.940" v="1017" actId="1076"/>
          <ac:spMkLst>
            <pc:docMk/>
            <pc:sldMk cId="1027879208" sldId="262"/>
            <ac:spMk id="7" creationId="{6E3AE0CF-66C7-4417-9476-BDDA89A6AC46}"/>
          </ac:spMkLst>
        </pc:spChg>
        <pc:spChg chg="mod">
          <ac:chgData name="Kirsten Holt" userId="51acaace-e9c3-44ff-89b0-21222f022df7" providerId="ADAL" clId="{809570B8-A546-41D2-A34F-9C0A44AD0509}" dt="2020-11-26T14:28:20.370" v="1021" actId="1076"/>
          <ac:spMkLst>
            <pc:docMk/>
            <pc:sldMk cId="1027879208" sldId="262"/>
            <ac:spMk id="8" creationId="{3FD68A96-2E05-4790-B227-0AC000191788}"/>
          </ac:spMkLst>
        </pc:spChg>
        <pc:spChg chg="mod">
          <ac:chgData name="Kirsten Holt" userId="51acaace-e9c3-44ff-89b0-21222f022df7" providerId="ADAL" clId="{809570B8-A546-41D2-A34F-9C0A44AD0509}" dt="2020-11-26T14:28:00.940" v="1017" actId="1076"/>
          <ac:spMkLst>
            <pc:docMk/>
            <pc:sldMk cId="1027879208" sldId="262"/>
            <ac:spMk id="9" creationId="{4A8F5C53-314F-4E74-BF2D-7CEDAA53FE22}"/>
          </ac:spMkLst>
        </pc:spChg>
        <pc:spChg chg="mod">
          <ac:chgData name="Kirsten Holt" userId="51acaace-e9c3-44ff-89b0-21222f022df7" providerId="ADAL" clId="{809570B8-A546-41D2-A34F-9C0A44AD0509}" dt="2020-11-26T14:28:00.940" v="1017" actId="1076"/>
          <ac:spMkLst>
            <pc:docMk/>
            <pc:sldMk cId="1027879208" sldId="262"/>
            <ac:spMk id="10" creationId="{12121C8B-EA92-4AC3-B149-4EFFE5213AFB}"/>
          </ac:spMkLst>
        </pc:spChg>
        <pc:picChg chg="mod">
          <ac:chgData name="Kirsten Holt" userId="51acaace-e9c3-44ff-89b0-21222f022df7" providerId="ADAL" clId="{809570B8-A546-41D2-A34F-9C0A44AD0509}" dt="2020-11-26T14:28:07.969" v="1019" actId="1076"/>
          <ac:picMkLst>
            <pc:docMk/>
            <pc:sldMk cId="1027879208" sldId="262"/>
            <ac:picMk id="3" creationId="{273A1EF6-B873-4078-808A-023EB439D3EF}"/>
          </ac:picMkLst>
        </pc:picChg>
      </pc:sldChg>
      <pc:sldChg chg="modSp mod">
        <pc:chgData name="Kirsten Holt" userId="51acaace-e9c3-44ff-89b0-21222f022df7" providerId="ADAL" clId="{809570B8-A546-41D2-A34F-9C0A44AD0509}" dt="2020-11-26T14:28:54.277" v="1027" actId="1076"/>
        <pc:sldMkLst>
          <pc:docMk/>
          <pc:sldMk cId="3380351639" sldId="263"/>
        </pc:sldMkLst>
        <pc:spChg chg="mod">
          <ac:chgData name="Kirsten Holt" userId="51acaace-e9c3-44ff-89b0-21222f022df7" providerId="ADAL" clId="{809570B8-A546-41D2-A34F-9C0A44AD0509}" dt="2020-11-26T14:28:54.277" v="1027" actId="1076"/>
          <ac:spMkLst>
            <pc:docMk/>
            <pc:sldMk cId="3380351639" sldId="263"/>
            <ac:spMk id="4" creationId="{351D7E15-3A6C-49A1-B947-13CD0D2C9151}"/>
          </ac:spMkLst>
        </pc:spChg>
        <pc:spChg chg="mod">
          <ac:chgData name="Kirsten Holt" userId="51acaace-e9c3-44ff-89b0-21222f022df7" providerId="ADAL" clId="{809570B8-A546-41D2-A34F-9C0A44AD0509}" dt="2020-11-26T14:28:35.565" v="1022" actId="1076"/>
          <ac:spMkLst>
            <pc:docMk/>
            <pc:sldMk cId="3380351639" sldId="263"/>
            <ac:spMk id="5" creationId="{D52A9B6E-781A-446C-9AC0-307E8F9D3629}"/>
          </ac:spMkLst>
        </pc:spChg>
        <pc:spChg chg="mod">
          <ac:chgData name="Kirsten Holt" userId="51acaace-e9c3-44ff-89b0-21222f022df7" providerId="ADAL" clId="{809570B8-A546-41D2-A34F-9C0A44AD0509}" dt="2020-11-26T14:28:50.958" v="1026" actId="1076"/>
          <ac:spMkLst>
            <pc:docMk/>
            <pc:sldMk cId="3380351639" sldId="263"/>
            <ac:spMk id="6" creationId="{EB2E54B7-4BFA-4B08-91B2-016AEF15F0E3}"/>
          </ac:spMkLst>
        </pc:spChg>
        <pc:spChg chg="mod">
          <ac:chgData name="Kirsten Holt" userId="51acaace-e9c3-44ff-89b0-21222f022df7" providerId="ADAL" clId="{809570B8-A546-41D2-A34F-9C0A44AD0509}" dt="2020-11-26T14:28:35.565" v="1022" actId="1076"/>
          <ac:spMkLst>
            <pc:docMk/>
            <pc:sldMk cId="3380351639" sldId="263"/>
            <ac:spMk id="7" creationId="{6E3AE0CF-66C7-4417-9476-BDDA89A6AC46}"/>
          </ac:spMkLst>
        </pc:spChg>
        <pc:spChg chg="mod">
          <ac:chgData name="Kirsten Holt" userId="51acaace-e9c3-44ff-89b0-21222f022df7" providerId="ADAL" clId="{809570B8-A546-41D2-A34F-9C0A44AD0509}" dt="2020-11-26T14:28:40.564" v="1023" actId="1076"/>
          <ac:spMkLst>
            <pc:docMk/>
            <pc:sldMk cId="3380351639" sldId="263"/>
            <ac:spMk id="8" creationId="{3FD68A96-2E05-4790-B227-0AC000191788}"/>
          </ac:spMkLst>
        </pc:spChg>
        <pc:spChg chg="mod">
          <ac:chgData name="Kirsten Holt" userId="51acaace-e9c3-44ff-89b0-21222f022df7" providerId="ADAL" clId="{809570B8-A546-41D2-A34F-9C0A44AD0509}" dt="2020-11-26T14:28:35.565" v="1022" actId="1076"/>
          <ac:spMkLst>
            <pc:docMk/>
            <pc:sldMk cId="3380351639" sldId="263"/>
            <ac:spMk id="9" creationId="{F1711C7D-E79F-4263-9817-D7196001CFEF}"/>
          </ac:spMkLst>
        </pc:spChg>
        <pc:spChg chg="mod">
          <ac:chgData name="Kirsten Holt" userId="51acaace-e9c3-44ff-89b0-21222f022df7" providerId="ADAL" clId="{809570B8-A546-41D2-A34F-9C0A44AD0509}" dt="2020-11-26T14:28:35.565" v="1022" actId="1076"/>
          <ac:spMkLst>
            <pc:docMk/>
            <pc:sldMk cId="3380351639" sldId="263"/>
            <ac:spMk id="10" creationId="{AFFF0C1B-BA83-40BD-B7DD-5D5EF37932BD}"/>
          </ac:spMkLst>
        </pc:spChg>
        <pc:picChg chg="mod">
          <ac:chgData name="Kirsten Holt" userId="51acaace-e9c3-44ff-89b0-21222f022df7" providerId="ADAL" clId="{809570B8-A546-41D2-A34F-9C0A44AD0509}" dt="2020-11-26T14:28:49.430" v="1025" actId="14100"/>
          <ac:picMkLst>
            <pc:docMk/>
            <pc:sldMk cId="3380351639" sldId="263"/>
            <ac:picMk id="3" creationId="{7B687A3F-312F-4D0E-A9A6-0363239736B6}"/>
          </ac:picMkLst>
        </pc:picChg>
      </pc:sldChg>
      <pc:sldChg chg="addSp modSp mod">
        <pc:chgData name="Kirsten Holt" userId="51acaace-e9c3-44ff-89b0-21222f022df7" providerId="ADAL" clId="{809570B8-A546-41D2-A34F-9C0A44AD0509}" dt="2020-11-26T14:29:17.903" v="1030" actId="1076"/>
        <pc:sldMkLst>
          <pc:docMk/>
          <pc:sldMk cId="738535840" sldId="264"/>
        </pc:sldMkLst>
        <pc:spChg chg="mod">
          <ac:chgData name="Kirsten Holt" userId="51acaace-e9c3-44ff-89b0-21222f022df7" providerId="ADAL" clId="{809570B8-A546-41D2-A34F-9C0A44AD0509}" dt="2020-11-26T14:29:17.903" v="1030" actId="1076"/>
          <ac:spMkLst>
            <pc:docMk/>
            <pc:sldMk cId="738535840" sldId="264"/>
            <ac:spMk id="4" creationId="{351D7E15-3A6C-49A1-B947-13CD0D2C9151}"/>
          </ac:spMkLst>
        </pc:spChg>
        <pc:spChg chg="mod">
          <ac:chgData name="Kirsten Holt" userId="51acaace-e9c3-44ff-89b0-21222f022df7" providerId="ADAL" clId="{809570B8-A546-41D2-A34F-9C0A44AD0509}" dt="2020-11-26T14:29:17.903" v="1030" actId="1076"/>
          <ac:spMkLst>
            <pc:docMk/>
            <pc:sldMk cId="738535840" sldId="264"/>
            <ac:spMk id="5" creationId="{D52A9B6E-781A-446C-9AC0-307E8F9D3629}"/>
          </ac:spMkLst>
        </pc:spChg>
        <pc:spChg chg="mod">
          <ac:chgData name="Kirsten Holt" userId="51acaace-e9c3-44ff-89b0-21222f022df7" providerId="ADAL" clId="{809570B8-A546-41D2-A34F-9C0A44AD0509}" dt="2020-11-26T14:29:17.903" v="1030" actId="1076"/>
          <ac:spMkLst>
            <pc:docMk/>
            <pc:sldMk cId="738535840" sldId="264"/>
            <ac:spMk id="6" creationId="{EB2E54B7-4BFA-4B08-91B2-016AEF15F0E3}"/>
          </ac:spMkLst>
        </pc:spChg>
        <pc:spChg chg="mod">
          <ac:chgData name="Kirsten Holt" userId="51acaace-e9c3-44ff-89b0-21222f022df7" providerId="ADAL" clId="{809570B8-A546-41D2-A34F-9C0A44AD0509}" dt="2020-11-26T14:29:17.903" v="1030" actId="1076"/>
          <ac:spMkLst>
            <pc:docMk/>
            <pc:sldMk cId="738535840" sldId="264"/>
            <ac:spMk id="7" creationId="{6E3AE0CF-66C7-4417-9476-BDDA89A6AC46}"/>
          </ac:spMkLst>
        </pc:spChg>
        <pc:spChg chg="mod">
          <ac:chgData name="Kirsten Holt" userId="51acaace-e9c3-44ff-89b0-21222f022df7" providerId="ADAL" clId="{809570B8-A546-41D2-A34F-9C0A44AD0509}" dt="2020-11-26T14:29:17.903" v="1030" actId="1076"/>
          <ac:spMkLst>
            <pc:docMk/>
            <pc:sldMk cId="738535840" sldId="264"/>
            <ac:spMk id="8" creationId="{3FD68A96-2E05-4790-B227-0AC000191788}"/>
          </ac:spMkLst>
        </pc:spChg>
        <pc:spChg chg="mod">
          <ac:chgData name="Kirsten Holt" userId="51acaace-e9c3-44ff-89b0-21222f022df7" providerId="ADAL" clId="{809570B8-A546-41D2-A34F-9C0A44AD0509}" dt="2020-11-26T14:29:17.903" v="1030" actId="1076"/>
          <ac:spMkLst>
            <pc:docMk/>
            <pc:sldMk cId="738535840" sldId="264"/>
            <ac:spMk id="9" creationId="{C2BAA176-2428-4CE2-AEDB-F35AC996C051}"/>
          </ac:spMkLst>
        </pc:spChg>
        <pc:spChg chg="mod">
          <ac:chgData name="Kirsten Holt" userId="51acaace-e9c3-44ff-89b0-21222f022df7" providerId="ADAL" clId="{809570B8-A546-41D2-A34F-9C0A44AD0509}" dt="2020-11-26T14:29:17.903" v="1030" actId="1076"/>
          <ac:spMkLst>
            <pc:docMk/>
            <pc:sldMk cId="738535840" sldId="264"/>
            <ac:spMk id="10" creationId="{E8B068CB-71BF-42E8-8BCA-E94FA136B3C6}"/>
          </ac:spMkLst>
        </pc:spChg>
        <pc:spChg chg="add mod">
          <ac:chgData name="Kirsten Holt" userId="51acaace-e9c3-44ff-89b0-21222f022df7" providerId="ADAL" clId="{809570B8-A546-41D2-A34F-9C0A44AD0509}" dt="2020-11-26T14:29:09.643" v="1029" actId="571"/>
          <ac:spMkLst>
            <pc:docMk/>
            <pc:sldMk cId="738535840" sldId="264"/>
            <ac:spMk id="11" creationId="{5D8D90E1-7EC0-4DB0-9813-DF5F98698813}"/>
          </ac:spMkLst>
        </pc:spChg>
        <pc:spChg chg="add mod">
          <ac:chgData name="Kirsten Holt" userId="51acaace-e9c3-44ff-89b0-21222f022df7" providerId="ADAL" clId="{809570B8-A546-41D2-A34F-9C0A44AD0509}" dt="2020-11-26T14:29:09.643" v="1029" actId="571"/>
          <ac:spMkLst>
            <pc:docMk/>
            <pc:sldMk cId="738535840" sldId="264"/>
            <ac:spMk id="12" creationId="{802C7D90-B97E-48D2-AD17-397DCC78C27F}"/>
          </ac:spMkLst>
        </pc:spChg>
        <pc:spChg chg="add mod">
          <ac:chgData name="Kirsten Holt" userId="51acaace-e9c3-44ff-89b0-21222f022df7" providerId="ADAL" clId="{809570B8-A546-41D2-A34F-9C0A44AD0509}" dt="2020-11-26T14:29:09.643" v="1029" actId="571"/>
          <ac:spMkLst>
            <pc:docMk/>
            <pc:sldMk cId="738535840" sldId="264"/>
            <ac:spMk id="13" creationId="{B783D732-82BC-4B99-93C7-13BBA755B13F}"/>
          </ac:spMkLst>
        </pc:spChg>
        <pc:spChg chg="add mod">
          <ac:chgData name="Kirsten Holt" userId="51acaace-e9c3-44ff-89b0-21222f022df7" providerId="ADAL" clId="{809570B8-A546-41D2-A34F-9C0A44AD0509}" dt="2020-11-26T14:29:09.643" v="1029" actId="571"/>
          <ac:spMkLst>
            <pc:docMk/>
            <pc:sldMk cId="738535840" sldId="264"/>
            <ac:spMk id="14" creationId="{88DB4761-5175-4324-A9FE-E74F2107B3ED}"/>
          </ac:spMkLst>
        </pc:spChg>
        <pc:spChg chg="add mod">
          <ac:chgData name="Kirsten Holt" userId="51acaace-e9c3-44ff-89b0-21222f022df7" providerId="ADAL" clId="{809570B8-A546-41D2-A34F-9C0A44AD0509}" dt="2020-11-26T14:29:09.643" v="1029" actId="571"/>
          <ac:spMkLst>
            <pc:docMk/>
            <pc:sldMk cId="738535840" sldId="264"/>
            <ac:spMk id="15" creationId="{ECCAF01C-4AF3-4774-A4CF-59586EF7E582}"/>
          </ac:spMkLst>
        </pc:spChg>
        <pc:spChg chg="add mod">
          <ac:chgData name="Kirsten Holt" userId="51acaace-e9c3-44ff-89b0-21222f022df7" providerId="ADAL" clId="{809570B8-A546-41D2-A34F-9C0A44AD0509}" dt="2020-11-26T14:29:09.643" v="1029" actId="571"/>
          <ac:spMkLst>
            <pc:docMk/>
            <pc:sldMk cId="738535840" sldId="264"/>
            <ac:spMk id="16" creationId="{710A9402-54D1-4D19-BF3D-BE6430EC251F}"/>
          </ac:spMkLst>
        </pc:spChg>
        <pc:spChg chg="add mod">
          <ac:chgData name="Kirsten Holt" userId="51acaace-e9c3-44ff-89b0-21222f022df7" providerId="ADAL" clId="{809570B8-A546-41D2-A34F-9C0A44AD0509}" dt="2020-11-26T14:29:09.643" v="1029" actId="571"/>
          <ac:spMkLst>
            <pc:docMk/>
            <pc:sldMk cId="738535840" sldId="264"/>
            <ac:spMk id="17" creationId="{9D9DE81E-9174-400F-A492-42BF65672D47}"/>
          </ac:spMkLst>
        </pc:spChg>
        <pc:picChg chg="mod">
          <ac:chgData name="Kirsten Holt" userId="51acaace-e9c3-44ff-89b0-21222f022df7" providerId="ADAL" clId="{809570B8-A546-41D2-A34F-9C0A44AD0509}" dt="2020-11-26T14:29:17.903" v="1030" actId="1076"/>
          <ac:picMkLst>
            <pc:docMk/>
            <pc:sldMk cId="738535840" sldId="264"/>
            <ac:picMk id="3" creationId="{B9FE38DD-E075-4D9C-AF7F-863D06C0FF2C}"/>
          </ac:picMkLst>
        </pc:picChg>
        <pc:picChg chg="add mod">
          <ac:chgData name="Kirsten Holt" userId="51acaace-e9c3-44ff-89b0-21222f022df7" providerId="ADAL" clId="{809570B8-A546-41D2-A34F-9C0A44AD0509}" dt="2020-11-26T14:29:09.643" v="1029" actId="571"/>
          <ac:picMkLst>
            <pc:docMk/>
            <pc:sldMk cId="738535840" sldId="264"/>
            <ac:picMk id="18" creationId="{4C494FDC-E096-4A69-82B0-DF7092593E15}"/>
          </ac:picMkLst>
        </pc:picChg>
      </pc:sldChg>
      <pc:sldChg chg="modSp mod">
        <pc:chgData name="Kirsten Holt" userId="51acaace-e9c3-44ff-89b0-21222f022df7" providerId="ADAL" clId="{809570B8-A546-41D2-A34F-9C0A44AD0509}" dt="2020-11-26T14:29:43.219" v="1035" actId="1076"/>
        <pc:sldMkLst>
          <pc:docMk/>
          <pc:sldMk cId="2324720506" sldId="265"/>
        </pc:sldMkLst>
        <pc:spChg chg="mod">
          <ac:chgData name="Kirsten Holt" userId="51acaace-e9c3-44ff-89b0-21222f022df7" providerId="ADAL" clId="{809570B8-A546-41D2-A34F-9C0A44AD0509}" dt="2020-11-26T14:29:43.219" v="1035" actId="1076"/>
          <ac:spMkLst>
            <pc:docMk/>
            <pc:sldMk cId="2324720506" sldId="265"/>
            <ac:spMk id="4" creationId="{351D7E15-3A6C-49A1-B947-13CD0D2C9151}"/>
          </ac:spMkLst>
        </pc:spChg>
        <pc:spChg chg="mod">
          <ac:chgData name="Kirsten Holt" userId="51acaace-e9c3-44ff-89b0-21222f022df7" providerId="ADAL" clId="{809570B8-A546-41D2-A34F-9C0A44AD0509}" dt="2020-11-26T14:29:30.906" v="1031" actId="1076"/>
          <ac:spMkLst>
            <pc:docMk/>
            <pc:sldMk cId="2324720506" sldId="265"/>
            <ac:spMk id="5" creationId="{D52A9B6E-781A-446C-9AC0-307E8F9D3629}"/>
          </ac:spMkLst>
        </pc:spChg>
        <pc:spChg chg="mod">
          <ac:chgData name="Kirsten Holt" userId="51acaace-e9c3-44ff-89b0-21222f022df7" providerId="ADAL" clId="{809570B8-A546-41D2-A34F-9C0A44AD0509}" dt="2020-11-26T14:29:39.837" v="1034" actId="1076"/>
          <ac:spMkLst>
            <pc:docMk/>
            <pc:sldMk cId="2324720506" sldId="265"/>
            <ac:spMk id="6" creationId="{EB2E54B7-4BFA-4B08-91B2-016AEF15F0E3}"/>
          </ac:spMkLst>
        </pc:spChg>
        <pc:spChg chg="mod">
          <ac:chgData name="Kirsten Holt" userId="51acaace-e9c3-44ff-89b0-21222f022df7" providerId="ADAL" clId="{809570B8-A546-41D2-A34F-9C0A44AD0509}" dt="2020-11-26T14:29:30.906" v="1031" actId="1076"/>
          <ac:spMkLst>
            <pc:docMk/>
            <pc:sldMk cId="2324720506" sldId="265"/>
            <ac:spMk id="7" creationId="{6E3AE0CF-66C7-4417-9476-BDDA89A6AC46}"/>
          </ac:spMkLst>
        </pc:spChg>
        <pc:spChg chg="mod">
          <ac:chgData name="Kirsten Holt" userId="51acaace-e9c3-44ff-89b0-21222f022df7" providerId="ADAL" clId="{809570B8-A546-41D2-A34F-9C0A44AD0509}" dt="2020-11-26T14:29:30.906" v="1031" actId="1076"/>
          <ac:spMkLst>
            <pc:docMk/>
            <pc:sldMk cId="2324720506" sldId="265"/>
            <ac:spMk id="8" creationId="{3FD68A96-2E05-4790-B227-0AC000191788}"/>
          </ac:spMkLst>
        </pc:spChg>
        <pc:spChg chg="mod">
          <ac:chgData name="Kirsten Holt" userId="51acaace-e9c3-44ff-89b0-21222f022df7" providerId="ADAL" clId="{809570B8-A546-41D2-A34F-9C0A44AD0509}" dt="2020-11-26T14:29:30.906" v="1031" actId="1076"/>
          <ac:spMkLst>
            <pc:docMk/>
            <pc:sldMk cId="2324720506" sldId="265"/>
            <ac:spMk id="9" creationId="{6D1762FA-4BFD-4C5F-8657-EE19DE012A80}"/>
          </ac:spMkLst>
        </pc:spChg>
        <pc:spChg chg="mod">
          <ac:chgData name="Kirsten Holt" userId="51acaace-e9c3-44ff-89b0-21222f022df7" providerId="ADAL" clId="{809570B8-A546-41D2-A34F-9C0A44AD0509}" dt="2020-11-26T14:29:30.906" v="1031" actId="1076"/>
          <ac:spMkLst>
            <pc:docMk/>
            <pc:sldMk cId="2324720506" sldId="265"/>
            <ac:spMk id="10" creationId="{BA4B93E5-8E87-46B8-B9BF-568BF24A5B9A}"/>
          </ac:spMkLst>
        </pc:spChg>
        <pc:picChg chg="mod">
          <ac:chgData name="Kirsten Holt" userId="51acaace-e9c3-44ff-89b0-21222f022df7" providerId="ADAL" clId="{809570B8-A546-41D2-A34F-9C0A44AD0509}" dt="2020-11-26T14:29:37.578" v="1033" actId="1076"/>
          <ac:picMkLst>
            <pc:docMk/>
            <pc:sldMk cId="2324720506" sldId="265"/>
            <ac:picMk id="3" creationId="{B7F03B3D-6047-4AF3-9713-53255D2C5EE4}"/>
          </ac:picMkLst>
        </pc:picChg>
      </pc:sldChg>
      <pc:sldChg chg="modSp mod">
        <pc:chgData name="Kirsten Holt" userId="51acaace-e9c3-44ff-89b0-21222f022df7" providerId="ADAL" clId="{809570B8-A546-41D2-A34F-9C0A44AD0509}" dt="2020-11-26T14:30:14.735" v="1039" actId="1076"/>
        <pc:sldMkLst>
          <pc:docMk/>
          <pc:sldMk cId="3047600487" sldId="266"/>
        </pc:sldMkLst>
        <pc:spChg chg="mod">
          <ac:chgData name="Kirsten Holt" userId="51acaace-e9c3-44ff-89b0-21222f022df7" providerId="ADAL" clId="{809570B8-A546-41D2-A34F-9C0A44AD0509}" dt="2020-11-26T14:29:59.357" v="1036" actId="1076"/>
          <ac:spMkLst>
            <pc:docMk/>
            <pc:sldMk cId="3047600487" sldId="266"/>
            <ac:spMk id="4" creationId="{351D7E15-3A6C-49A1-B947-13CD0D2C9151}"/>
          </ac:spMkLst>
        </pc:spChg>
        <pc:spChg chg="mod">
          <ac:chgData name="Kirsten Holt" userId="51acaace-e9c3-44ff-89b0-21222f022df7" providerId="ADAL" clId="{809570B8-A546-41D2-A34F-9C0A44AD0509}" dt="2020-11-26T14:29:59.357" v="1036" actId="1076"/>
          <ac:spMkLst>
            <pc:docMk/>
            <pc:sldMk cId="3047600487" sldId="266"/>
            <ac:spMk id="5" creationId="{D52A9B6E-781A-446C-9AC0-307E8F9D3629}"/>
          </ac:spMkLst>
        </pc:spChg>
        <pc:spChg chg="mod">
          <ac:chgData name="Kirsten Holt" userId="51acaace-e9c3-44ff-89b0-21222f022df7" providerId="ADAL" clId="{809570B8-A546-41D2-A34F-9C0A44AD0509}" dt="2020-11-26T14:29:59.357" v="1036" actId="1076"/>
          <ac:spMkLst>
            <pc:docMk/>
            <pc:sldMk cId="3047600487" sldId="266"/>
            <ac:spMk id="6" creationId="{EB2E54B7-4BFA-4B08-91B2-016AEF15F0E3}"/>
          </ac:spMkLst>
        </pc:spChg>
        <pc:spChg chg="mod">
          <ac:chgData name="Kirsten Holt" userId="51acaace-e9c3-44ff-89b0-21222f022df7" providerId="ADAL" clId="{809570B8-A546-41D2-A34F-9C0A44AD0509}" dt="2020-11-26T14:29:59.357" v="1036" actId="1076"/>
          <ac:spMkLst>
            <pc:docMk/>
            <pc:sldMk cId="3047600487" sldId="266"/>
            <ac:spMk id="7" creationId="{6E3AE0CF-66C7-4417-9476-BDDA89A6AC46}"/>
          </ac:spMkLst>
        </pc:spChg>
        <pc:spChg chg="mod">
          <ac:chgData name="Kirsten Holt" userId="51acaace-e9c3-44ff-89b0-21222f022df7" providerId="ADAL" clId="{809570B8-A546-41D2-A34F-9C0A44AD0509}" dt="2020-11-26T14:29:59.357" v="1036" actId="1076"/>
          <ac:spMkLst>
            <pc:docMk/>
            <pc:sldMk cId="3047600487" sldId="266"/>
            <ac:spMk id="8" creationId="{3FD68A96-2E05-4790-B227-0AC000191788}"/>
          </ac:spMkLst>
        </pc:spChg>
        <pc:spChg chg="mod">
          <ac:chgData name="Kirsten Holt" userId="51acaace-e9c3-44ff-89b0-21222f022df7" providerId="ADAL" clId="{809570B8-A546-41D2-A34F-9C0A44AD0509}" dt="2020-11-26T14:30:12.533" v="1038" actId="1076"/>
          <ac:spMkLst>
            <pc:docMk/>
            <pc:sldMk cId="3047600487" sldId="266"/>
            <ac:spMk id="9" creationId="{DA15967D-2BAF-4F06-A780-C4D024FF7EC0}"/>
          </ac:spMkLst>
        </pc:spChg>
        <pc:spChg chg="mod">
          <ac:chgData name="Kirsten Holt" userId="51acaace-e9c3-44ff-89b0-21222f022df7" providerId="ADAL" clId="{809570B8-A546-41D2-A34F-9C0A44AD0509}" dt="2020-11-26T14:30:14.735" v="1039" actId="1076"/>
          <ac:spMkLst>
            <pc:docMk/>
            <pc:sldMk cId="3047600487" sldId="266"/>
            <ac:spMk id="10" creationId="{948E4448-BBE3-43BA-80D4-835423EC5127}"/>
          </ac:spMkLst>
        </pc:spChg>
        <pc:picChg chg="mod">
          <ac:chgData name="Kirsten Holt" userId="51acaace-e9c3-44ff-89b0-21222f022df7" providerId="ADAL" clId="{809570B8-A546-41D2-A34F-9C0A44AD0509}" dt="2020-11-26T14:29:59.357" v="1036" actId="1076"/>
          <ac:picMkLst>
            <pc:docMk/>
            <pc:sldMk cId="3047600487" sldId="266"/>
            <ac:picMk id="2" creationId="{D5963855-9DB3-4D4A-86FB-7B3C046CEB2C}"/>
          </ac:picMkLst>
        </pc:picChg>
      </pc:sldChg>
      <pc:sldChg chg="modSp mod">
        <pc:chgData name="Kirsten Holt" userId="51acaace-e9c3-44ff-89b0-21222f022df7" providerId="ADAL" clId="{809570B8-A546-41D2-A34F-9C0A44AD0509}" dt="2020-11-26T14:30:34.221" v="1042" actId="1076"/>
        <pc:sldMkLst>
          <pc:docMk/>
          <pc:sldMk cId="2047499153" sldId="267"/>
        </pc:sldMkLst>
        <pc:spChg chg="mod">
          <ac:chgData name="Kirsten Holt" userId="51acaace-e9c3-44ff-89b0-21222f022df7" providerId="ADAL" clId="{809570B8-A546-41D2-A34F-9C0A44AD0509}" dt="2020-11-26T14:30:26.168" v="1040" actId="1076"/>
          <ac:spMkLst>
            <pc:docMk/>
            <pc:sldMk cId="2047499153" sldId="267"/>
            <ac:spMk id="4" creationId="{351D7E15-3A6C-49A1-B947-13CD0D2C9151}"/>
          </ac:spMkLst>
        </pc:spChg>
        <pc:spChg chg="mod">
          <ac:chgData name="Kirsten Holt" userId="51acaace-e9c3-44ff-89b0-21222f022df7" providerId="ADAL" clId="{809570B8-A546-41D2-A34F-9C0A44AD0509}" dt="2020-11-26T14:30:26.168" v="1040" actId="1076"/>
          <ac:spMkLst>
            <pc:docMk/>
            <pc:sldMk cId="2047499153" sldId="267"/>
            <ac:spMk id="5" creationId="{D52A9B6E-781A-446C-9AC0-307E8F9D3629}"/>
          </ac:spMkLst>
        </pc:spChg>
        <pc:spChg chg="mod">
          <ac:chgData name="Kirsten Holt" userId="51acaace-e9c3-44ff-89b0-21222f022df7" providerId="ADAL" clId="{809570B8-A546-41D2-A34F-9C0A44AD0509}" dt="2020-11-26T14:30:26.168" v="1040" actId="1076"/>
          <ac:spMkLst>
            <pc:docMk/>
            <pc:sldMk cId="2047499153" sldId="267"/>
            <ac:spMk id="6" creationId="{EB2E54B7-4BFA-4B08-91B2-016AEF15F0E3}"/>
          </ac:spMkLst>
        </pc:spChg>
        <pc:spChg chg="mod">
          <ac:chgData name="Kirsten Holt" userId="51acaace-e9c3-44ff-89b0-21222f022df7" providerId="ADAL" clId="{809570B8-A546-41D2-A34F-9C0A44AD0509}" dt="2020-11-26T14:30:26.168" v="1040" actId="1076"/>
          <ac:spMkLst>
            <pc:docMk/>
            <pc:sldMk cId="2047499153" sldId="267"/>
            <ac:spMk id="7" creationId="{6E3AE0CF-66C7-4417-9476-BDDA89A6AC46}"/>
          </ac:spMkLst>
        </pc:spChg>
        <pc:spChg chg="mod">
          <ac:chgData name="Kirsten Holt" userId="51acaace-e9c3-44ff-89b0-21222f022df7" providerId="ADAL" clId="{809570B8-A546-41D2-A34F-9C0A44AD0509}" dt="2020-11-26T14:30:26.168" v="1040" actId="1076"/>
          <ac:spMkLst>
            <pc:docMk/>
            <pc:sldMk cId="2047499153" sldId="267"/>
            <ac:spMk id="8" creationId="{3FD68A96-2E05-4790-B227-0AC000191788}"/>
          </ac:spMkLst>
        </pc:spChg>
        <pc:spChg chg="mod">
          <ac:chgData name="Kirsten Holt" userId="51acaace-e9c3-44ff-89b0-21222f022df7" providerId="ADAL" clId="{809570B8-A546-41D2-A34F-9C0A44AD0509}" dt="2020-11-26T14:30:31.794" v="1041" actId="1076"/>
          <ac:spMkLst>
            <pc:docMk/>
            <pc:sldMk cId="2047499153" sldId="267"/>
            <ac:spMk id="9" creationId="{A06C473C-EB1C-42A5-A885-7C143BA03E69}"/>
          </ac:spMkLst>
        </pc:spChg>
        <pc:spChg chg="mod">
          <ac:chgData name="Kirsten Holt" userId="51acaace-e9c3-44ff-89b0-21222f022df7" providerId="ADAL" clId="{809570B8-A546-41D2-A34F-9C0A44AD0509}" dt="2020-11-26T14:30:34.221" v="1042" actId="1076"/>
          <ac:spMkLst>
            <pc:docMk/>
            <pc:sldMk cId="2047499153" sldId="267"/>
            <ac:spMk id="10" creationId="{57664C20-67D6-4957-81D5-B9EFA422D757}"/>
          </ac:spMkLst>
        </pc:spChg>
        <pc:picChg chg="mod">
          <ac:chgData name="Kirsten Holt" userId="51acaace-e9c3-44ff-89b0-21222f022df7" providerId="ADAL" clId="{809570B8-A546-41D2-A34F-9C0A44AD0509}" dt="2020-11-26T14:30:26.168" v="1040" actId="1076"/>
          <ac:picMkLst>
            <pc:docMk/>
            <pc:sldMk cId="2047499153" sldId="267"/>
            <ac:picMk id="2" creationId="{6B73A089-C572-49AC-8346-59F03261A214}"/>
          </ac:picMkLst>
        </pc:picChg>
      </pc:sldChg>
      <pc:sldChg chg="modSp mod">
        <pc:chgData name="Kirsten Holt" userId="51acaace-e9c3-44ff-89b0-21222f022df7" providerId="ADAL" clId="{809570B8-A546-41D2-A34F-9C0A44AD0509}" dt="2020-11-26T14:31:18.948" v="1051" actId="1076"/>
        <pc:sldMkLst>
          <pc:docMk/>
          <pc:sldMk cId="3965770175" sldId="268"/>
        </pc:sldMkLst>
        <pc:spChg chg="mod">
          <ac:chgData name="Kirsten Holt" userId="51acaace-e9c3-44ff-89b0-21222f022df7" providerId="ADAL" clId="{809570B8-A546-41D2-A34F-9C0A44AD0509}" dt="2020-11-26T14:31:02.342" v="1047" actId="1076"/>
          <ac:spMkLst>
            <pc:docMk/>
            <pc:sldMk cId="3965770175" sldId="268"/>
            <ac:spMk id="4" creationId="{351D7E15-3A6C-49A1-B947-13CD0D2C9151}"/>
          </ac:spMkLst>
        </pc:spChg>
        <pc:spChg chg="mod">
          <ac:chgData name="Kirsten Holt" userId="51acaace-e9c3-44ff-89b0-21222f022df7" providerId="ADAL" clId="{809570B8-A546-41D2-A34F-9C0A44AD0509}" dt="2020-11-26T14:30:45.520" v="1043" actId="1076"/>
          <ac:spMkLst>
            <pc:docMk/>
            <pc:sldMk cId="3965770175" sldId="268"/>
            <ac:spMk id="5" creationId="{D52A9B6E-781A-446C-9AC0-307E8F9D3629}"/>
          </ac:spMkLst>
        </pc:spChg>
        <pc:spChg chg="mod">
          <ac:chgData name="Kirsten Holt" userId="51acaace-e9c3-44ff-89b0-21222f022df7" providerId="ADAL" clId="{809570B8-A546-41D2-A34F-9C0A44AD0509}" dt="2020-11-26T14:31:18.948" v="1051" actId="1076"/>
          <ac:spMkLst>
            <pc:docMk/>
            <pc:sldMk cId="3965770175" sldId="268"/>
            <ac:spMk id="6" creationId="{EB2E54B7-4BFA-4B08-91B2-016AEF15F0E3}"/>
          </ac:spMkLst>
        </pc:spChg>
        <pc:spChg chg="mod">
          <ac:chgData name="Kirsten Holt" userId="51acaace-e9c3-44ff-89b0-21222f022df7" providerId="ADAL" clId="{809570B8-A546-41D2-A34F-9C0A44AD0509}" dt="2020-11-26T14:31:11.602" v="1049" actId="1076"/>
          <ac:spMkLst>
            <pc:docMk/>
            <pc:sldMk cId="3965770175" sldId="268"/>
            <ac:spMk id="7" creationId="{6E3AE0CF-66C7-4417-9476-BDDA89A6AC46}"/>
          </ac:spMkLst>
        </pc:spChg>
        <pc:spChg chg="mod">
          <ac:chgData name="Kirsten Holt" userId="51acaace-e9c3-44ff-89b0-21222f022df7" providerId="ADAL" clId="{809570B8-A546-41D2-A34F-9C0A44AD0509}" dt="2020-11-26T14:31:14.856" v="1050" actId="1076"/>
          <ac:spMkLst>
            <pc:docMk/>
            <pc:sldMk cId="3965770175" sldId="268"/>
            <ac:spMk id="8" creationId="{3FD68A96-2E05-4790-B227-0AC000191788}"/>
          </ac:spMkLst>
        </pc:spChg>
        <pc:spChg chg="mod">
          <ac:chgData name="Kirsten Holt" userId="51acaace-e9c3-44ff-89b0-21222f022df7" providerId="ADAL" clId="{809570B8-A546-41D2-A34F-9C0A44AD0509}" dt="2020-11-26T14:30:45.520" v="1043" actId="1076"/>
          <ac:spMkLst>
            <pc:docMk/>
            <pc:sldMk cId="3965770175" sldId="268"/>
            <ac:spMk id="9" creationId="{A8D0A08D-C88E-48C4-8A56-273E7D95F8FD}"/>
          </ac:spMkLst>
        </pc:spChg>
        <pc:spChg chg="mod">
          <ac:chgData name="Kirsten Holt" userId="51acaace-e9c3-44ff-89b0-21222f022df7" providerId="ADAL" clId="{809570B8-A546-41D2-A34F-9C0A44AD0509}" dt="2020-11-26T14:30:54.752" v="1044" actId="1076"/>
          <ac:spMkLst>
            <pc:docMk/>
            <pc:sldMk cId="3965770175" sldId="268"/>
            <ac:spMk id="10" creationId="{46D857DD-4FF1-47E3-B835-B3E4836405B8}"/>
          </ac:spMkLst>
        </pc:spChg>
        <pc:picChg chg="mod">
          <ac:chgData name="Kirsten Holt" userId="51acaace-e9c3-44ff-89b0-21222f022df7" providerId="ADAL" clId="{809570B8-A546-41D2-A34F-9C0A44AD0509}" dt="2020-11-26T14:30:59.650" v="1046" actId="14100"/>
          <ac:picMkLst>
            <pc:docMk/>
            <pc:sldMk cId="3965770175" sldId="268"/>
            <ac:picMk id="3" creationId="{83CE62B8-ADBE-47CE-A57B-6F6048D2F40B}"/>
          </ac:picMkLst>
        </pc:picChg>
      </pc:sldChg>
      <pc:sldChg chg="modSp mod">
        <pc:chgData name="Kirsten Holt" userId="51acaace-e9c3-44ff-89b0-21222f022df7" providerId="ADAL" clId="{809570B8-A546-41D2-A34F-9C0A44AD0509}" dt="2020-11-26T14:31:42.478" v="1053" actId="1076"/>
        <pc:sldMkLst>
          <pc:docMk/>
          <pc:sldMk cId="3307941904" sldId="269"/>
        </pc:sldMkLst>
        <pc:spChg chg="mod">
          <ac:chgData name="Kirsten Holt" userId="51acaace-e9c3-44ff-89b0-21222f022df7" providerId="ADAL" clId="{809570B8-A546-41D2-A34F-9C0A44AD0509}" dt="2020-11-26T14:31:33.599" v="1052" actId="1076"/>
          <ac:spMkLst>
            <pc:docMk/>
            <pc:sldMk cId="3307941904" sldId="269"/>
            <ac:spMk id="4" creationId="{351D7E15-3A6C-49A1-B947-13CD0D2C9151}"/>
          </ac:spMkLst>
        </pc:spChg>
        <pc:spChg chg="mod">
          <ac:chgData name="Kirsten Holt" userId="51acaace-e9c3-44ff-89b0-21222f022df7" providerId="ADAL" clId="{809570B8-A546-41D2-A34F-9C0A44AD0509}" dt="2020-11-26T14:31:33.599" v="1052" actId="1076"/>
          <ac:spMkLst>
            <pc:docMk/>
            <pc:sldMk cId="3307941904" sldId="269"/>
            <ac:spMk id="5" creationId="{D52A9B6E-781A-446C-9AC0-307E8F9D3629}"/>
          </ac:spMkLst>
        </pc:spChg>
        <pc:spChg chg="mod">
          <ac:chgData name="Kirsten Holt" userId="51acaace-e9c3-44ff-89b0-21222f022df7" providerId="ADAL" clId="{809570B8-A546-41D2-A34F-9C0A44AD0509}" dt="2020-11-26T14:31:33.599" v="1052" actId="1076"/>
          <ac:spMkLst>
            <pc:docMk/>
            <pc:sldMk cId="3307941904" sldId="269"/>
            <ac:spMk id="6" creationId="{EB2E54B7-4BFA-4B08-91B2-016AEF15F0E3}"/>
          </ac:spMkLst>
        </pc:spChg>
        <pc:spChg chg="mod">
          <ac:chgData name="Kirsten Holt" userId="51acaace-e9c3-44ff-89b0-21222f022df7" providerId="ADAL" clId="{809570B8-A546-41D2-A34F-9C0A44AD0509}" dt="2020-11-26T14:31:33.599" v="1052" actId="1076"/>
          <ac:spMkLst>
            <pc:docMk/>
            <pc:sldMk cId="3307941904" sldId="269"/>
            <ac:spMk id="7" creationId="{6E3AE0CF-66C7-4417-9476-BDDA89A6AC46}"/>
          </ac:spMkLst>
        </pc:spChg>
        <pc:spChg chg="mod">
          <ac:chgData name="Kirsten Holt" userId="51acaace-e9c3-44ff-89b0-21222f022df7" providerId="ADAL" clId="{809570B8-A546-41D2-A34F-9C0A44AD0509}" dt="2020-11-26T14:31:33.599" v="1052" actId="1076"/>
          <ac:spMkLst>
            <pc:docMk/>
            <pc:sldMk cId="3307941904" sldId="269"/>
            <ac:spMk id="8" creationId="{3FD68A96-2E05-4790-B227-0AC000191788}"/>
          </ac:spMkLst>
        </pc:spChg>
        <pc:spChg chg="mod">
          <ac:chgData name="Kirsten Holt" userId="51acaace-e9c3-44ff-89b0-21222f022df7" providerId="ADAL" clId="{809570B8-A546-41D2-A34F-9C0A44AD0509}" dt="2020-11-26T14:31:42.478" v="1053" actId="1076"/>
          <ac:spMkLst>
            <pc:docMk/>
            <pc:sldMk cId="3307941904" sldId="269"/>
            <ac:spMk id="9" creationId="{567D490E-C6C6-4E78-8B9D-B15D6B410A25}"/>
          </ac:spMkLst>
        </pc:spChg>
        <pc:spChg chg="mod">
          <ac:chgData name="Kirsten Holt" userId="51acaace-e9c3-44ff-89b0-21222f022df7" providerId="ADAL" clId="{809570B8-A546-41D2-A34F-9C0A44AD0509}" dt="2020-11-26T14:31:42.478" v="1053" actId="1076"/>
          <ac:spMkLst>
            <pc:docMk/>
            <pc:sldMk cId="3307941904" sldId="269"/>
            <ac:spMk id="10" creationId="{C15CD926-A0D7-4112-9630-24BA0395C910}"/>
          </ac:spMkLst>
        </pc:spChg>
        <pc:picChg chg="mod">
          <ac:chgData name="Kirsten Holt" userId="51acaace-e9c3-44ff-89b0-21222f022df7" providerId="ADAL" clId="{809570B8-A546-41D2-A34F-9C0A44AD0509}" dt="2020-11-26T14:31:33.599" v="1052" actId="1076"/>
          <ac:picMkLst>
            <pc:docMk/>
            <pc:sldMk cId="3307941904" sldId="269"/>
            <ac:picMk id="2" creationId="{49F3A1CA-3D5F-4E87-8993-EB635B94E1A7}"/>
          </ac:picMkLst>
        </pc:picChg>
      </pc:sldChg>
      <pc:sldChg chg="modSp mod">
        <pc:chgData name="Kirsten Holt" userId="51acaace-e9c3-44ff-89b0-21222f022df7" providerId="ADAL" clId="{809570B8-A546-41D2-A34F-9C0A44AD0509}" dt="2020-11-26T14:32:08.318" v="1055" actId="1076"/>
        <pc:sldMkLst>
          <pc:docMk/>
          <pc:sldMk cId="4265917055" sldId="270"/>
        </pc:sldMkLst>
        <pc:spChg chg="mod">
          <ac:chgData name="Kirsten Holt" userId="51acaace-e9c3-44ff-89b0-21222f022df7" providerId="ADAL" clId="{809570B8-A546-41D2-A34F-9C0A44AD0509}" dt="2020-11-26T14:31:56.316" v="1054" actId="1076"/>
          <ac:spMkLst>
            <pc:docMk/>
            <pc:sldMk cId="4265917055" sldId="270"/>
            <ac:spMk id="4" creationId="{351D7E15-3A6C-49A1-B947-13CD0D2C9151}"/>
          </ac:spMkLst>
        </pc:spChg>
        <pc:spChg chg="mod">
          <ac:chgData name="Kirsten Holt" userId="51acaace-e9c3-44ff-89b0-21222f022df7" providerId="ADAL" clId="{809570B8-A546-41D2-A34F-9C0A44AD0509}" dt="2020-11-26T14:31:56.316" v="1054" actId="1076"/>
          <ac:spMkLst>
            <pc:docMk/>
            <pc:sldMk cId="4265917055" sldId="270"/>
            <ac:spMk id="5" creationId="{D52A9B6E-781A-446C-9AC0-307E8F9D3629}"/>
          </ac:spMkLst>
        </pc:spChg>
        <pc:spChg chg="mod">
          <ac:chgData name="Kirsten Holt" userId="51acaace-e9c3-44ff-89b0-21222f022df7" providerId="ADAL" clId="{809570B8-A546-41D2-A34F-9C0A44AD0509}" dt="2020-11-26T14:31:56.316" v="1054" actId="1076"/>
          <ac:spMkLst>
            <pc:docMk/>
            <pc:sldMk cId="4265917055" sldId="270"/>
            <ac:spMk id="6" creationId="{EB2E54B7-4BFA-4B08-91B2-016AEF15F0E3}"/>
          </ac:spMkLst>
        </pc:spChg>
        <pc:spChg chg="mod">
          <ac:chgData name="Kirsten Holt" userId="51acaace-e9c3-44ff-89b0-21222f022df7" providerId="ADAL" clId="{809570B8-A546-41D2-A34F-9C0A44AD0509}" dt="2020-11-26T14:31:56.316" v="1054" actId="1076"/>
          <ac:spMkLst>
            <pc:docMk/>
            <pc:sldMk cId="4265917055" sldId="270"/>
            <ac:spMk id="7" creationId="{6E3AE0CF-66C7-4417-9476-BDDA89A6AC46}"/>
          </ac:spMkLst>
        </pc:spChg>
        <pc:spChg chg="mod">
          <ac:chgData name="Kirsten Holt" userId="51acaace-e9c3-44ff-89b0-21222f022df7" providerId="ADAL" clId="{809570B8-A546-41D2-A34F-9C0A44AD0509}" dt="2020-11-26T14:31:56.316" v="1054" actId="1076"/>
          <ac:spMkLst>
            <pc:docMk/>
            <pc:sldMk cId="4265917055" sldId="270"/>
            <ac:spMk id="8" creationId="{3FD68A96-2E05-4790-B227-0AC000191788}"/>
          </ac:spMkLst>
        </pc:spChg>
        <pc:spChg chg="mod">
          <ac:chgData name="Kirsten Holt" userId="51acaace-e9c3-44ff-89b0-21222f022df7" providerId="ADAL" clId="{809570B8-A546-41D2-A34F-9C0A44AD0509}" dt="2020-11-26T14:32:08.318" v="1055" actId="1076"/>
          <ac:spMkLst>
            <pc:docMk/>
            <pc:sldMk cId="4265917055" sldId="270"/>
            <ac:spMk id="9" creationId="{DC9B12C6-8355-47C4-977D-EB5A51E15069}"/>
          </ac:spMkLst>
        </pc:spChg>
        <pc:spChg chg="mod">
          <ac:chgData name="Kirsten Holt" userId="51acaace-e9c3-44ff-89b0-21222f022df7" providerId="ADAL" clId="{809570B8-A546-41D2-A34F-9C0A44AD0509}" dt="2020-11-26T14:32:08.318" v="1055" actId="1076"/>
          <ac:spMkLst>
            <pc:docMk/>
            <pc:sldMk cId="4265917055" sldId="270"/>
            <ac:spMk id="10" creationId="{DB5840F6-B28C-471B-A511-D1C6D0EF268A}"/>
          </ac:spMkLst>
        </pc:spChg>
        <pc:picChg chg="mod">
          <ac:chgData name="Kirsten Holt" userId="51acaace-e9c3-44ff-89b0-21222f022df7" providerId="ADAL" clId="{809570B8-A546-41D2-A34F-9C0A44AD0509}" dt="2020-11-26T14:31:56.316" v="1054" actId="1076"/>
          <ac:picMkLst>
            <pc:docMk/>
            <pc:sldMk cId="4265917055" sldId="270"/>
            <ac:picMk id="2" creationId="{F3962EDA-B0EF-4924-AFD0-DEB229888108}"/>
          </ac:picMkLst>
        </pc:picChg>
      </pc:sldChg>
      <pc:sldChg chg="addSp delSp modSp new mod ord">
        <pc:chgData name="Kirsten Holt" userId="51acaace-e9c3-44ff-89b0-21222f022df7" providerId="ADAL" clId="{809570B8-A546-41D2-A34F-9C0A44AD0509}" dt="2020-11-26T14:25:43.138" v="1009" actId="478"/>
        <pc:sldMkLst>
          <pc:docMk/>
          <pc:sldMk cId="2187595909" sldId="271"/>
        </pc:sldMkLst>
        <pc:spChg chg="mod">
          <ac:chgData name="Kirsten Holt" userId="51acaace-e9c3-44ff-89b0-21222f022df7" providerId="ADAL" clId="{809570B8-A546-41D2-A34F-9C0A44AD0509}" dt="2020-11-26T12:53:40.802" v="899" actId="14100"/>
          <ac:spMkLst>
            <pc:docMk/>
            <pc:sldMk cId="2187595909" sldId="271"/>
            <ac:spMk id="2" creationId="{46091E37-C617-48FF-8516-0FB1938FA50F}"/>
          </ac:spMkLst>
        </pc:spChg>
        <pc:spChg chg="mod">
          <ac:chgData name="Kirsten Holt" userId="51acaace-e9c3-44ff-89b0-21222f022df7" providerId="ADAL" clId="{809570B8-A546-41D2-A34F-9C0A44AD0509}" dt="2020-11-26T12:53:57.311" v="902" actId="1076"/>
          <ac:spMkLst>
            <pc:docMk/>
            <pc:sldMk cId="2187595909" sldId="271"/>
            <ac:spMk id="3" creationId="{1F98516A-C114-4232-AA92-004972EFF7E1}"/>
          </ac:spMkLst>
        </pc:spChg>
        <pc:spChg chg="add del mod">
          <ac:chgData name="Kirsten Holt" userId="51acaace-e9c3-44ff-89b0-21222f022df7" providerId="ADAL" clId="{809570B8-A546-41D2-A34F-9C0A44AD0509}" dt="2020-11-26T14:25:43.138" v="1009" actId="478"/>
          <ac:spMkLst>
            <pc:docMk/>
            <pc:sldMk cId="2187595909" sldId="271"/>
            <ac:spMk id="4" creationId="{0A0CD69B-7D3E-41C2-8235-07C74CE19A6B}"/>
          </ac:spMkLst>
        </pc:spChg>
        <pc:spChg chg="add mod">
          <ac:chgData name="Kirsten Holt" userId="51acaace-e9c3-44ff-89b0-21222f022df7" providerId="ADAL" clId="{809570B8-A546-41D2-A34F-9C0A44AD0509}" dt="2020-11-26T12:53:02.993" v="890" actId="14100"/>
          <ac:spMkLst>
            <pc:docMk/>
            <pc:sldMk cId="2187595909" sldId="271"/>
            <ac:spMk id="5" creationId="{82FDB411-2A68-42A9-8A18-275EF464AF01}"/>
          </ac:spMkLst>
        </pc:spChg>
        <pc:spChg chg="add mod">
          <ac:chgData name="Kirsten Holt" userId="51acaace-e9c3-44ff-89b0-21222f022df7" providerId="ADAL" clId="{809570B8-A546-41D2-A34F-9C0A44AD0509}" dt="2020-11-26T12:53:44.340" v="900" actId="1076"/>
          <ac:spMkLst>
            <pc:docMk/>
            <pc:sldMk cId="2187595909" sldId="271"/>
            <ac:spMk id="7" creationId="{B7BBCFBF-538E-44B3-A854-49F46581CEF2}"/>
          </ac:spMkLst>
        </pc:spChg>
      </pc:sldChg>
      <pc:sldMasterChg chg="addSp delSp modSp mod modSldLayout sldLayoutOrd">
        <pc:chgData name="Kirsten Holt" userId="51acaace-e9c3-44ff-89b0-21222f022df7" providerId="ADAL" clId="{809570B8-A546-41D2-A34F-9C0A44AD0509}" dt="2020-11-26T14:33:00.512" v="1056" actId="1076"/>
        <pc:sldMasterMkLst>
          <pc:docMk/>
          <pc:sldMasterMk cId="1940645893" sldId="2147483648"/>
        </pc:sldMasterMkLst>
        <pc:spChg chg="mod">
          <ac:chgData name="Kirsten Holt" userId="51acaace-e9c3-44ff-89b0-21222f022df7" providerId="ADAL" clId="{809570B8-A546-41D2-A34F-9C0A44AD0509}" dt="2020-11-26T10:33:55.285" v="141" actId="1076"/>
          <ac:spMkLst>
            <pc:docMk/>
            <pc:sldMasterMk cId="1940645893" sldId="2147483648"/>
            <ac:spMk id="2" creationId="{175702AA-2DB2-4F5F-801B-2A0659A3ED0B}"/>
          </ac:spMkLst>
        </pc:spChg>
        <pc:spChg chg="mod">
          <ac:chgData name="Kirsten Holt" userId="51acaace-e9c3-44ff-89b0-21222f022df7" providerId="ADAL" clId="{809570B8-A546-41D2-A34F-9C0A44AD0509}" dt="2020-11-26T10:36:44.733" v="165" actId="14100"/>
          <ac:spMkLst>
            <pc:docMk/>
            <pc:sldMasterMk cId="1940645893" sldId="2147483648"/>
            <ac:spMk id="3" creationId="{5C22CB34-2A4A-4FEB-AA48-4C6767B6FF5D}"/>
          </ac:spMkLst>
        </pc:spChg>
        <pc:spChg chg="del">
          <ac:chgData name="Kirsten Holt" userId="51acaace-e9c3-44ff-89b0-21222f022df7" providerId="ADAL" clId="{809570B8-A546-41D2-A34F-9C0A44AD0509}" dt="2020-11-26T10:33:34.942" v="136" actId="478"/>
          <ac:spMkLst>
            <pc:docMk/>
            <pc:sldMasterMk cId="1940645893" sldId="2147483648"/>
            <ac:spMk id="4" creationId="{1F56D656-E28D-42E3-99B1-730AF4FF0534}"/>
          </ac:spMkLst>
        </pc:spChg>
        <pc:spChg chg="del">
          <ac:chgData name="Kirsten Holt" userId="51acaace-e9c3-44ff-89b0-21222f022df7" providerId="ADAL" clId="{809570B8-A546-41D2-A34F-9C0A44AD0509}" dt="2020-11-26T10:33:38.210" v="137" actId="478"/>
          <ac:spMkLst>
            <pc:docMk/>
            <pc:sldMasterMk cId="1940645893" sldId="2147483648"/>
            <ac:spMk id="5" creationId="{0C172469-571F-4EE0-BA28-470C009A4FA7}"/>
          </ac:spMkLst>
        </pc:spChg>
        <pc:spChg chg="add mod">
          <ac:chgData name="Kirsten Holt" userId="51acaace-e9c3-44ff-89b0-21222f022df7" providerId="ADAL" clId="{809570B8-A546-41D2-A34F-9C0A44AD0509}" dt="2020-11-26T14:21:12.973" v="906" actId="14100"/>
          <ac:spMkLst>
            <pc:docMk/>
            <pc:sldMasterMk cId="1940645893" sldId="2147483648"/>
            <ac:spMk id="6" creationId="{2DDC9EC2-CFA5-4BA4-BE64-AEFDAF3A3B12}"/>
          </ac:spMkLst>
        </pc:spChg>
        <pc:spChg chg="del">
          <ac:chgData name="Kirsten Holt" userId="51acaace-e9c3-44ff-89b0-21222f022df7" providerId="ADAL" clId="{809570B8-A546-41D2-A34F-9C0A44AD0509}" dt="2020-11-26T10:33:39.032" v="138" actId="478"/>
          <ac:spMkLst>
            <pc:docMk/>
            <pc:sldMasterMk cId="1940645893" sldId="2147483648"/>
            <ac:spMk id="6" creationId="{7EC4CB62-1779-4EE5-851E-EBAB054DB482}"/>
          </ac:spMkLst>
        </pc:spChg>
        <pc:spChg chg="add mod">
          <ac:chgData name="Kirsten Holt" userId="51acaace-e9c3-44ff-89b0-21222f022df7" providerId="ADAL" clId="{809570B8-A546-41D2-A34F-9C0A44AD0509}" dt="2020-11-26T14:21:02.068" v="904" actId="1076"/>
          <ac:spMkLst>
            <pc:docMk/>
            <pc:sldMasterMk cId="1940645893" sldId="2147483648"/>
            <ac:spMk id="7" creationId="{9537787F-0A9C-4D47-810C-FD83601D2B6D}"/>
          </ac:spMkLst>
        </pc:spChg>
        <pc:spChg chg="add mod">
          <ac:chgData name="Kirsten Holt" userId="51acaace-e9c3-44ff-89b0-21222f022df7" providerId="ADAL" clId="{809570B8-A546-41D2-A34F-9C0A44AD0509}" dt="2020-11-26T14:22:04.819" v="1001" actId="6549"/>
          <ac:spMkLst>
            <pc:docMk/>
            <pc:sldMasterMk cId="1940645893" sldId="2147483648"/>
            <ac:spMk id="8" creationId="{6C5022CE-511D-4FD3-9D68-D28010087C69}"/>
          </ac:spMkLst>
        </pc:spChg>
        <pc:spChg chg="add del mod">
          <ac:chgData name="Kirsten Holt" userId="51acaace-e9c3-44ff-89b0-21222f022df7" providerId="ADAL" clId="{809570B8-A546-41D2-A34F-9C0A44AD0509}" dt="2020-11-26T10:34:00.958" v="143"/>
          <ac:spMkLst>
            <pc:docMk/>
            <pc:sldMasterMk cId="1940645893" sldId="2147483648"/>
            <ac:spMk id="8" creationId="{DBA9EBA4-9616-4BF8-8299-44EEE95B45CD}"/>
          </ac:spMkLst>
        </pc:spChg>
        <pc:spChg chg="add mod">
          <ac:chgData name="Kirsten Holt" userId="51acaace-e9c3-44ff-89b0-21222f022df7" providerId="ADAL" clId="{809570B8-A546-41D2-A34F-9C0A44AD0509}" dt="2020-11-26T14:33:00.512" v="1056" actId="1076"/>
          <ac:spMkLst>
            <pc:docMk/>
            <pc:sldMasterMk cId="1940645893" sldId="2147483648"/>
            <ac:spMk id="9" creationId="{5833F2F8-EB6E-4161-A2CE-8AFF47C9CF3E}"/>
          </ac:spMkLst>
        </pc:spChg>
        <pc:sldLayoutChg chg="addSp delSp modSp mod">
          <pc:chgData name="Kirsten Holt" userId="51acaace-e9c3-44ff-89b0-21222f022df7" providerId="ADAL" clId="{809570B8-A546-41D2-A34F-9C0A44AD0509}" dt="2020-11-26T10:55:50.350" v="658" actId="122"/>
          <pc:sldLayoutMkLst>
            <pc:docMk/>
            <pc:sldMasterMk cId="1940645893" sldId="2147483648"/>
            <pc:sldLayoutMk cId="4254637666" sldId="2147483649"/>
          </pc:sldLayoutMkLst>
          <pc:spChg chg="del">
            <ac:chgData name="Kirsten Holt" userId="51acaace-e9c3-44ff-89b0-21222f022df7" providerId="ADAL" clId="{809570B8-A546-41D2-A34F-9C0A44AD0509}" dt="2020-11-26T10:33:20.731" v="132" actId="478"/>
            <ac:spMkLst>
              <pc:docMk/>
              <pc:sldMasterMk cId="1940645893" sldId="2147483648"/>
              <pc:sldLayoutMk cId="4254637666" sldId="2147483649"/>
              <ac:spMk id="4" creationId="{2BDC0533-F271-402D-95D5-B4436CFF3D15}"/>
            </ac:spMkLst>
          </pc:spChg>
          <pc:spChg chg="del">
            <ac:chgData name="Kirsten Holt" userId="51acaace-e9c3-44ff-89b0-21222f022df7" providerId="ADAL" clId="{809570B8-A546-41D2-A34F-9C0A44AD0509}" dt="2020-11-26T10:33:22.351" v="133" actId="478"/>
            <ac:spMkLst>
              <pc:docMk/>
              <pc:sldMasterMk cId="1940645893" sldId="2147483648"/>
              <pc:sldLayoutMk cId="4254637666" sldId="2147483649"/>
              <ac:spMk id="5" creationId="{EEDF08EF-5869-4ADB-B19B-1DD9242FDCFC}"/>
            </ac:spMkLst>
          </pc:spChg>
          <pc:spChg chg="del">
            <ac:chgData name="Kirsten Holt" userId="51acaace-e9c3-44ff-89b0-21222f022df7" providerId="ADAL" clId="{809570B8-A546-41D2-A34F-9C0A44AD0509}" dt="2020-11-26T10:33:23.545" v="134" actId="478"/>
            <ac:spMkLst>
              <pc:docMk/>
              <pc:sldMasterMk cId="1940645893" sldId="2147483648"/>
              <pc:sldLayoutMk cId="4254637666" sldId="2147483649"/>
              <ac:spMk id="6" creationId="{BB32F077-E40D-4104-ACFF-8770AB41BA66}"/>
            </ac:spMkLst>
          </pc:spChg>
          <pc:spChg chg="add mod">
            <ac:chgData name="Kirsten Holt" userId="51acaace-e9c3-44ff-89b0-21222f022df7" providerId="ADAL" clId="{809570B8-A546-41D2-A34F-9C0A44AD0509}" dt="2020-11-26T10:55:50.350" v="658" actId="122"/>
            <ac:spMkLst>
              <pc:docMk/>
              <pc:sldMasterMk cId="1940645893" sldId="2147483648"/>
              <pc:sldLayoutMk cId="4254637666" sldId="2147483649"/>
              <ac:spMk id="7" creationId="{522B3735-778D-497C-8A8C-8ACB781C9A6D}"/>
            </ac:spMkLst>
          </pc:spChg>
        </pc:sldLayoutChg>
        <pc:sldLayoutChg chg="addSp delSp modSp mod ord">
          <pc:chgData name="Kirsten Holt" userId="51acaace-e9c3-44ff-89b0-21222f022df7" providerId="ADAL" clId="{809570B8-A546-41D2-A34F-9C0A44AD0509}" dt="2020-11-26T10:55:35.723" v="655" actId="122"/>
          <pc:sldLayoutMkLst>
            <pc:docMk/>
            <pc:sldMasterMk cId="1940645893" sldId="2147483648"/>
            <pc:sldLayoutMk cId="1325624748" sldId="2147483650"/>
          </pc:sldLayoutMkLst>
          <pc:spChg chg="del mod">
            <ac:chgData name="Kirsten Holt" userId="51acaace-e9c3-44ff-89b0-21222f022df7" providerId="ADAL" clId="{809570B8-A546-41D2-A34F-9C0A44AD0509}" dt="2020-11-26T10:23:26.832" v="10" actId="478"/>
            <ac:spMkLst>
              <pc:docMk/>
              <pc:sldMasterMk cId="1940645893" sldId="2147483648"/>
              <pc:sldLayoutMk cId="1325624748" sldId="2147483650"/>
              <ac:spMk id="2" creationId="{1F78F53F-62BD-43F3-8750-345EA241E3FE}"/>
            </ac:spMkLst>
          </pc:spChg>
          <pc:spChg chg="mod">
            <ac:chgData name="Kirsten Holt" userId="51acaace-e9c3-44ff-89b0-21222f022df7" providerId="ADAL" clId="{809570B8-A546-41D2-A34F-9C0A44AD0509}" dt="2020-11-26T10:26:06.156" v="72" actId="1076"/>
            <ac:spMkLst>
              <pc:docMk/>
              <pc:sldMasterMk cId="1940645893" sldId="2147483648"/>
              <pc:sldLayoutMk cId="1325624748" sldId="2147483650"/>
              <ac:spMk id="3" creationId="{8D3A230C-DDC9-466C-9F6E-3C3818CC08EE}"/>
            </ac:spMkLst>
          </pc:spChg>
          <pc:spChg chg="del">
            <ac:chgData name="Kirsten Holt" userId="51acaace-e9c3-44ff-89b0-21222f022df7" providerId="ADAL" clId="{809570B8-A546-41D2-A34F-9C0A44AD0509}" dt="2020-11-26T10:24:37.034" v="46" actId="478"/>
            <ac:spMkLst>
              <pc:docMk/>
              <pc:sldMasterMk cId="1940645893" sldId="2147483648"/>
              <pc:sldLayoutMk cId="1325624748" sldId="2147483650"/>
              <ac:spMk id="4" creationId="{EDEB4895-6B8B-4B32-9336-905D536E3434}"/>
            </ac:spMkLst>
          </pc:spChg>
          <pc:spChg chg="add del mod">
            <ac:chgData name="Kirsten Holt" userId="51acaace-e9c3-44ff-89b0-21222f022df7" providerId="ADAL" clId="{809570B8-A546-41D2-A34F-9C0A44AD0509}" dt="2020-11-26T10:55:35.723" v="655" actId="122"/>
            <ac:spMkLst>
              <pc:docMk/>
              <pc:sldMasterMk cId="1940645893" sldId="2147483648"/>
              <pc:sldLayoutMk cId="1325624748" sldId="2147483650"/>
              <ac:spMk id="5" creationId="{EE38B17B-68C6-46A5-9DF4-C6AC4C1D15E0}"/>
            </ac:spMkLst>
          </pc:spChg>
          <pc:spChg chg="add del mod">
            <ac:chgData name="Kirsten Holt" userId="51acaace-e9c3-44ff-89b0-21222f022df7" providerId="ADAL" clId="{809570B8-A546-41D2-A34F-9C0A44AD0509}" dt="2020-11-26T10:30:50.200" v="97" actId="478"/>
            <ac:spMkLst>
              <pc:docMk/>
              <pc:sldMasterMk cId="1940645893" sldId="2147483648"/>
              <pc:sldLayoutMk cId="1325624748" sldId="2147483650"/>
              <ac:spMk id="6" creationId="{689EB9ED-4B61-482D-85E5-397F883A86A0}"/>
            </ac:spMkLst>
          </pc:spChg>
          <pc:spChg chg="add del">
            <ac:chgData name="Kirsten Holt" userId="51acaace-e9c3-44ff-89b0-21222f022df7" providerId="ADAL" clId="{809570B8-A546-41D2-A34F-9C0A44AD0509}" dt="2020-11-26T10:22:33.985" v="2" actId="11529"/>
            <ac:spMkLst>
              <pc:docMk/>
              <pc:sldMasterMk cId="1940645893" sldId="2147483648"/>
              <pc:sldLayoutMk cId="1325624748" sldId="2147483650"/>
              <ac:spMk id="7" creationId="{EFD2576A-972B-4992-BEE0-8F56D9E58658}"/>
            </ac:spMkLst>
          </pc:spChg>
          <pc:spChg chg="add del mod">
            <ac:chgData name="Kirsten Holt" userId="51acaace-e9c3-44ff-89b0-21222f022df7" providerId="ADAL" clId="{809570B8-A546-41D2-A34F-9C0A44AD0509}" dt="2020-11-26T10:22:33.985" v="2" actId="11529"/>
            <ac:spMkLst>
              <pc:docMk/>
              <pc:sldMasterMk cId="1940645893" sldId="2147483648"/>
              <pc:sldLayoutMk cId="1325624748" sldId="2147483650"/>
              <ac:spMk id="8" creationId="{46AA63CC-A543-4D9C-B71D-340AFD6F4F2A}"/>
            </ac:spMkLst>
          </pc:spChg>
          <pc:spChg chg="add del mod">
            <ac:chgData name="Kirsten Holt" userId="51acaace-e9c3-44ff-89b0-21222f022df7" providerId="ADAL" clId="{809570B8-A546-41D2-A34F-9C0A44AD0509}" dt="2020-11-26T10:53:59.672" v="639" actId="478"/>
            <ac:spMkLst>
              <pc:docMk/>
              <pc:sldMasterMk cId="1940645893" sldId="2147483648"/>
              <pc:sldLayoutMk cId="1325624748" sldId="2147483650"/>
              <ac:spMk id="10" creationId="{91C2BD84-6EA0-4B8A-918B-F949D9BEDD5E}"/>
            </ac:spMkLst>
          </pc:spChg>
          <pc:spChg chg="add del mod">
            <ac:chgData name="Kirsten Holt" userId="51acaace-e9c3-44ff-89b0-21222f022df7" providerId="ADAL" clId="{809570B8-A546-41D2-A34F-9C0A44AD0509}" dt="2020-11-26T10:27:42.479" v="85"/>
            <ac:spMkLst>
              <pc:docMk/>
              <pc:sldMasterMk cId="1940645893" sldId="2147483648"/>
              <pc:sldLayoutMk cId="1325624748" sldId="2147483650"/>
              <ac:spMk id="11" creationId="{083514B6-A19E-4F75-9B32-219A3F0F1AAE}"/>
            </ac:spMkLst>
          </pc:spChg>
          <pc:spChg chg="add del mod">
            <ac:chgData name="Kirsten Holt" userId="51acaace-e9c3-44ff-89b0-21222f022df7" providerId="ADAL" clId="{809570B8-A546-41D2-A34F-9C0A44AD0509}" dt="2020-11-26T10:27:40.765" v="83"/>
            <ac:spMkLst>
              <pc:docMk/>
              <pc:sldMasterMk cId="1940645893" sldId="2147483648"/>
              <pc:sldLayoutMk cId="1325624748" sldId="2147483650"/>
              <ac:spMk id="12" creationId="{F756FE49-74B0-499C-A78B-870C3B55B533}"/>
            </ac:spMkLst>
          </pc:spChg>
          <pc:spChg chg="add del mod">
            <ac:chgData name="Kirsten Holt" userId="51acaace-e9c3-44ff-89b0-21222f022df7" providerId="ADAL" clId="{809570B8-A546-41D2-A34F-9C0A44AD0509}" dt="2020-11-26T10:27:40.765" v="83"/>
            <ac:spMkLst>
              <pc:docMk/>
              <pc:sldMasterMk cId="1940645893" sldId="2147483648"/>
              <pc:sldLayoutMk cId="1325624748" sldId="2147483650"/>
              <ac:spMk id="13" creationId="{BB20DB08-55F4-47F9-A811-921A77CCC82D}"/>
            </ac:spMkLst>
          </pc:spChg>
          <pc:spChg chg="add del mod">
            <ac:chgData name="Kirsten Holt" userId="51acaace-e9c3-44ff-89b0-21222f022df7" providerId="ADAL" clId="{809570B8-A546-41D2-A34F-9C0A44AD0509}" dt="2020-11-26T10:27:40.765" v="83"/>
            <ac:spMkLst>
              <pc:docMk/>
              <pc:sldMasterMk cId="1940645893" sldId="2147483648"/>
              <pc:sldLayoutMk cId="1325624748" sldId="2147483650"/>
              <ac:spMk id="14" creationId="{07111185-AC6D-45FB-A46E-550447F61397}"/>
            </ac:spMkLst>
          </pc:spChg>
        </pc:sldLayoutChg>
        <pc:sldLayoutChg chg="addSp delSp modSp mod">
          <pc:chgData name="Kirsten Holt" userId="51acaace-e9c3-44ff-89b0-21222f022df7" providerId="ADAL" clId="{809570B8-A546-41D2-A34F-9C0A44AD0509}" dt="2020-11-26T10:55:42.465" v="657" actId="478"/>
          <pc:sldLayoutMkLst>
            <pc:docMk/>
            <pc:sldMasterMk cId="1940645893" sldId="2147483648"/>
            <pc:sldLayoutMk cId="559525428" sldId="2147483651"/>
          </pc:sldLayoutMkLst>
          <pc:spChg chg="mod">
            <ac:chgData name="Kirsten Holt" userId="51acaace-e9c3-44ff-89b0-21222f022df7" providerId="ADAL" clId="{809570B8-A546-41D2-A34F-9C0A44AD0509}" dt="2020-11-26T10:29:51.896" v="91" actId="1076"/>
            <ac:spMkLst>
              <pc:docMk/>
              <pc:sldMasterMk cId="1940645893" sldId="2147483648"/>
              <pc:sldLayoutMk cId="559525428" sldId="2147483651"/>
              <ac:spMk id="2" creationId="{950C9075-117E-4BC9-AE10-06B4472B93D9}"/>
            </ac:spMkLst>
          </pc:spChg>
          <pc:spChg chg="mod">
            <ac:chgData name="Kirsten Holt" userId="51acaace-e9c3-44ff-89b0-21222f022df7" providerId="ADAL" clId="{809570B8-A546-41D2-A34F-9C0A44AD0509}" dt="2020-11-26T10:29:54.220" v="92" actId="1076"/>
            <ac:spMkLst>
              <pc:docMk/>
              <pc:sldMasterMk cId="1940645893" sldId="2147483648"/>
              <pc:sldLayoutMk cId="559525428" sldId="2147483651"/>
              <ac:spMk id="3" creationId="{8F94FBC2-FF04-45DF-9BD9-E6F93DFD8918}"/>
            </ac:spMkLst>
          </pc:spChg>
          <pc:spChg chg="del">
            <ac:chgData name="Kirsten Holt" userId="51acaace-e9c3-44ff-89b0-21222f022df7" providerId="ADAL" clId="{809570B8-A546-41D2-A34F-9C0A44AD0509}" dt="2020-11-26T10:29:44.812" v="88" actId="478"/>
            <ac:spMkLst>
              <pc:docMk/>
              <pc:sldMasterMk cId="1940645893" sldId="2147483648"/>
              <pc:sldLayoutMk cId="559525428" sldId="2147483651"/>
              <ac:spMk id="4" creationId="{F71BF684-A735-4CB9-B457-1B1C2E230632}"/>
            </ac:spMkLst>
          </pc:spChg>
          <pc:spChg chg="del">
            <ac:chgData name="Kirsten Holt" userId="51acaace-e9c3-44ff-89b0-21222f022df7" providerId="ADAL" clId="{809570B8-A546-41D2-A34F-9C0A44AD0509}" dt="2020-11-26T10:29:46.190" v="89" actId="478"/>
            <ac:spMkLst>
              <pc:docMk/>
              <pc:sldMasterMk cId="1940645893" sldId="2147483648"/>
              <pc:sldLayoutMk cId="559525428" sldId="2147483651"/>
              <ac:spMk id="5" creationId="{89FF5962-4B42-4C4A-8AF7-9717643830E0}"/>
            </ac:spMkLst>
          </pc:spChg>
          <pc:spChg chg="del">
            <ac:chgData name="Kirsten Holt" userId="51acaace-e9c3-44ff-89b0-21222f022df7" providerId="ADAL" clId="{809570B8-A546-41D2-A34F-9C0A44AD0509}" dt="2020-11-26T10:29:47.254" v="90" actId="478"/>
            <ac:spMkLst>
              <pc:docMk/>
              <pc:sldMasterMk cId="1940645893" sldId="2147483648"/>
              <pc:sldLayoutMk cId="559525428" sldId="2147483651"/>
              <ac:spMk id="6" creationId="{34B9A3A3-F905-4E6F-A34F-E227FC76C7B7}"/>
            </ac:spMkLst>
          </pc:spChg>
          <pc:spChg chg="add del mod">
            <ac:chgData name="Kirsten Holt" userId="51acaace-e9c3-44ff-89b0-21222f022df7" providerId="ADAL" clId="{809570B8-A546-41D2-A34F-9C0A44AD0509}" dt="2020-11-26T10:55:42.465" v="657" actId="478"/>
            <ac:spMkLst>
              <pc:docMk/>
              <pc:sldMasterMk cId="1940645893" sldId="2147483648"/>
              <pc:sldLayoutMk cId="559525428" sldId="2147483651"/>
              <ac:spMk id="7" creationId="{ACE31F3A-14A1-4632-8FE3-B893A1F66877}"/>
            </ac:spMkLst>
          </pc:spChg>
          <pc:spChg chg="add mod">
            <ac:chgData name="Kirsten Holt" userId="51acaace-e9c3-44ff-89b0-21222f022df7" providerId="ADAL" clId="{809570B8-A546-41D2-A34F-9C0A44AD0509}" dt="2020-11-26T10:55:39.580" v="656" actId="122"/>
            <ac:spMkLst>
              <pc:docMk/>
              <pc:sldMasterMk cId="1940645893" sldId="2147483648"/>
              <pc:sldLayoutMk cId="559525428" sldId="2147483651"/>
              <ac:spMk id="8" creationId="{2B60D820-A3E6-43A5-B45E-1468334B3EE7}"/>
            </ac:spMkLst>
          </pc:spChg>
          <pc:spChg chg="add del mod">
            <ac:chgData name="Kirsten Holt" userId="51acaace-e9c3-44ff-89b0-21222f022df7" providerId="ADAL" clId="{809570B8-A546-41D2-A34F-9C0A44AD0509}" dt="2020-11-26T10:30:32.290" v="95" actId="478"/>
            <ac:spMkLst>
              <pc:docMk/>
              <pc:sldMasterMk cId="1940645893" sldId="2147483648"/>
              <pc:sldLayoutMk cId="559525428" sldId="2147483651"/>
              <ac:spMk id="9" creationId="{0128FE85-9403-4AA7-A92E-7FEF6DCDE991}"/>
            </ac:spMkLst>
          </pc:spChg>
        </pc:sldLayoutChg>
        <pc:sldLayoutChg chg="addSp delSp modSp mod">
          <pc:chgData name="Kirsten Holt" userId="51acaace-e9c3-44ff-89b0-21222f022df7" providerId="ADAL" clId="{809570B8-A546-41D2-A34F-9C0A44AD0509}" dt="2020-11-26T10:55:31.222" v="654" actId="122"/>
          <pc:sldLayoutMkLst>
            <pc:docMk/>
            <pc:sldMasterMk cId="1940645893" sldId="2147483648"/>
            <pc:sldLayoutMk cId="1382419097" sldId="2147483652"/>
          </pc:sldLayoutMkLst>
          <pc:spChg chg="mod">
            <ac:chgData name="Kirsten Holt" userId="51acaace-e9c3-44ff-89b0-21222f022df7" providerId="ADAL" clId="{809570B8-A546-41D2-A34F-9C0A44AD0509}" dt="2020-11-26T10:31:23.438" v="106" actId="1076"/>
            <ac:spMkLst>
              <pc:docMk/>
              <pc:sldMasterMk cId="1940645893" sldId="2147483648"/>
              <pc:sldLayoutMk cId="1382419097" sldId="2147483652"/>
              <ac:spMk id="2" creationId="{9C653225-6A63-4407-A08C-925AA5A18E4E}"/>
            </ac:spMkLst>
          </pc:spChg>
          <pc:spChg chg="mod">
            <ac:chgData name="Kirsten Holt" userId="51acaace-e9c3-44ff-89b0-21222f022df7" providerId="ADAL" clId="{809570B8-A546-41D2-A34F-9C0A44AD0509}" dt="2020-11-26T10:31:17.050" v="104" actId="14100"/>
            <ac:spMkLst>
              <pc:docMk/>
              <pc:sldMasterMk cId="1940645893" sldId="2147483648"/>
              <pc:sldLayoutMk cId="1382419097" sldId="2147483652"/>
              <ac:spMk id="3" creationId="{56D6774E-4772-41C3-ABF6-87FAB8B3ADC8}"/>
            </ac:spMkLst>
          </pc:spChg>
          <pc:spChg chg="mod">
            <ac:chgData name="Kirsten Holt" userId="51acaace-e9c3-44ff-89b0-21222f022df7" providerId="ADAL" clId="{809570B8-A546-41D2-A34F-9C0A44AD0509}" dt="2020-11-26T10:31:20.333" v="105" actId="14100"/>
            <ac:spMkLst>
              <pc:docMk/>
              <pc:sldMasterMk cId="1940645893" sldId="2147483648"/>
              <pc:sldLayoutMk cId="1382419097" sldId="2147483652"/>
              <ac:spMk id="4" creationId="{AA213DDC-F66E-4F65-9A33-345D817011E2}"/>
            </ac:spMkLst>
          </pc:spChg>
          <pc:spChg chg="del">
            <ac:chgData name="Kirsten Holt" userId="51acaace-e9c3-44ff-89b0-21222f022df7" providerId="ADAL" clId="{809570B8-A546-41D2-A34F-9C0A44AD0509}" dt="2020-11-26T10:30:58.872" v="99" actId="478"/>
            <ac:spMkLst>
              <pc:docMk/>
              <pc:sldMasterMk cId="1940645893" sldId="2147483648"/>
              <pc:sldLayoutMk cId="1382419097" sldId="2147483652"/>
              <ac:spMk id="5" creationId="{B2A3EE94-34FA-4CAE-8975-1B277B5D855A}"/>
            </ac:spMkLst>
          </pc:spChg>
          <pc:spChg chg="del">
            <ac:chgData name="Kirsten Holt" userId="51acaace-e9c3-44ff-89b0-21222f022df7" providerId="ADAL" clId="{809570B8-A546-41D2-A34F-9C0A44AD0509}" dt="2020-11-26T10:31:01.135" v="100" actId="478"/>
            <ac:spMkLst>
              <pc:docMk/>
              <pc:sldMasterMk cId="1940645893" sldId="2147483648"/>
              <pc:sldLayoutMk cId="1382419097" sldId="2147483652"/>
              <ac:spMk id="6" creationId="{30E600FD-1CB8-46FD-B0C4-E29D650F8F4D}"/>
            </ac:spMkLst>
          </pc:spChg>
          <pc:spChg chg="del">
            <ac:chgData name="Kirsten Holt" userId="51acaace-e9c3-44ff-89b0-21222f022df7" providerId="ADAL" clId="{809570B8-A546-41D2-A34F-9C0A44AD0509}" dt="2020-11-26T10:31:02.450" v="101" actId="478"/>
            <ac:spMkLst>
              <pc:docMk/>
              <pc:sldMasterMk cId="1940645893" sldId="2147483648"/>
              <pc:sldLayoutMk cId="1382419097" sldId="2147483652"/>
              <ac:spMk id="7" creationId="{C561DA1D-D134-41C2-919B-77D96AA5ABF0}"/>
            </ac:spMkLst>
          </pc:spChg>
          <pc:spChg chg="add mod">
            <ac:chgData name="Kirsten Holt" userId="51acaace-e9c3-44ff-89b0-21222f022df7" providerId="ADAL" clId="{809570B8-A546-41D2-A34F-9C0A44AD0509}" dt="2020-11-26T10:55:31.222" v="654" actId="122"/>
            <ac:spMkLst>
              <pc:docMk/>
              <pc:sldMasterMk cId="1940645893" sldId="2147483648"/>
              <pc:sldLayoutMk cId="1382419097" sldId="2147483652"/>
              <ac:spMk id="8" creationId="{F18B0CBB-CA2F-486F-B4E8-5D69E621BFEB}"/>
            </ac:spMkLst>
          </pc:spChg>
          <pc:spChg chg="add del mod">
            <ac:chgData name="Kirsten Holt" userId="51acaace-e9c3-44ff-89b0-21222f022df7" providerId="ADAL" clId="{809570B8-A546-41D2-A34F-9C0A44AD0509}" dt="2020-11-26T10:54:37.413" v="643" actId="478"/>
            <ac:spMkLst>
              <pc:docMk/>
              <pc:sldMasterMk cId="1940645893" sldId="2147483648"/>
              <pc:sldLayoutMk cId="1382419097" sldId="2147483652"/>
              <ac:spMk id="9" creationId="{C9358D40-05AE-4F9D-B8C5-5DE2947CB010}"/>
            </ac:spMkLst>
          </pc:spChg>
        </pc:sldLayoutChg>
        <pc:sldLayoutChg chg="addSp delSp modSp mod">
          <pc:chgData name="Kirsten Holt" userId="51acaace-e9c3-44ff-89b0-21222f022df7" providerId="ADAL" clId="{809570B8-A546-41D2-A34F-9C0A44AD0509}" dt="2020-11-26T10:55:27.173" v="653" actId="122"/>
          <pc:sldLayoutMkLst>
            <pc:docMk/>
            <pc:sldMasterMk cId="1940645893" sldId="2147483648"/>
            <pc:sldLayoutMk cId="4170816049" sldId="2147483653"/>
          </pc:sldLayoutMkLst>
          <pc:spChg chg="mod">
            <ac:chgData name="Kirsten Holt" userId="51acaace-e9c3-44ff-89b0-21222f022df7" providerId="ADAL" clId="{809570B8-A546-41D2-A34F-9C0A44AD0509}" dt="2020-11-26T10:32:01.810" v="111" actId="1076"/>
            <ac:spMkLst>
              <pc:docMk/>
              <pc:sldMasterMk cId="1940645893" sldId="2147483648"/>
              <pc:sldLayoutMk cId="4170816049" sldId="2147483653"/>
              <ac:spMk id="2" creationId="{D4BC8067-F235-4FA1-932C-9EA742B100FC}"/>
            </ac:spMkLst>
          </pc:spChg>
          <pc:spChg chg="mod">
            <ac:chgData name="Kirsten Holt" userId="51acaace-e9c3-44ff-89b0-21222f022df7" providerId="ADAL" clId="{809570B8-A546-41D2-A34F-9C0A44AD0509}" dt="2020-11-26T10:32:15.116" v="115" actId="14100"/>
            <ac:spMkLst>
              <pc:docMk/>
              <pc:sldMasterMk cId="1940645893" sldId="2147483648"/>
              <pc:sldLayoutMk cId="4170816049" sldId="2147483653"/>
              <ac:spMk id="3" creationId="{11CD4EC7-C369-4FFB-A4F8-21C3823B866E}"/>
            </ac:spMkLst>
          </pc:spChg>
          <pc:spChg chg="mod">
            <ac:chgData name="Kirsten Holt" userId="51acaace-e9c3-44ff-89b0-21222f022df7" providerId="ADAL" clId="{809570B8-A546-41D2-A34F-9C0A44AD0509}" dt="2020-11-26T10:32:09.536" v="113" actId="14100"/>
            <ac:spMkLst>
              <pc:docMk/>
              <pc:sldMasterMk cId="1940645893" sldId="2147483648"/>
              <pc:sldLayoutMk cId="4170816049" sldId="2147483653"/>
              <ac:spMk id="4" creationId="{49702556-40DD-4371-932E-31B59D6387D8}"/>
            </ac:spMkLst>
          </pc:spChg>
          <pc:spChg chg="mod">
            <ac:chgData name="Kirsten Holt" userId="51acaace-e9c3-44ff-89b0-21222f022df7" providerId="ADAL" clId="{809570B8-A546-41D2-A34F-9C0A44AD0509}" dt="2020-11-26T10:32:29.819" v="119" actId="1076"/>
            <ac:spMkLst>
              <pc:docMk/>
              <pc:sldMasterMk cId="1940645893" sldId="2147483648"/>
              <pc:sldLayoutMk cId="4170816049" sldId="2147483653"/>
              <ac:spMk id="5" creationId="{AD2E6FF8-8A79-4A2F-93DB-16DA667B736A}"/>
            </ac:spMkLst>
          </pc:spChg>
          <pc:spChg chg="mod">
            <ac:chgData name="Kirsten Holt" userId="51acaace-e9c3-44ff-89b0-21222f022df7" providerId="ADAL" clId="{809570B8-A546-41D2-A34F-9C0A44AD0509}" dt="2020-11-26T10:32:17.642" v="116" actId="14100"/>
            <ac:spMkLst>
              <pc:docMk/>
              <pc:sldMasterMk cId="1940645893" sldId="2147483648"/>
              <pc:sldLayoutMk cId="4170816049" sldId="2147483653"/>
              <ac:spMk id="6" creationId="{52359BCF-B816-44B3-B0F7-0D6A95D64AAE}"/>
            </ac:spMkLst>
          </pc:spChg>
          <pc:spChg chg="del">
            <ac:chgData name="Kirsten Holt" userId="51acaace-e9c3-44ff-89b0-21222f022df7" providerId="ADAL" clId="{809570B8-A546-41D2-A34F-9C0A44AD0509}" dt="2020-11-26T10:32:48.832" v="120" actId="478"/>
            <ac:spMkLst>
              <pc:docMk/>
              <pc:sldMasterMk cId="1940645893" sldId="2147483648"/>
              <pc:sldLayoutMk cId="4170816049" sldId="2147483653"/>
              <ac:spMk id="7" creationId="{5459127A-13B2-4B7D-A276-7473D6000EBA}"/>
            </ac:spMkLst>
          </pc:spChg>
          <pc:spChg chg="del">
            <ac:chgData name="Kirsten Holt" userId="51acaace-e9c3-44ff-89b0-21222f022df7" providerId="ADAL" clId="{809570B8-A546-41D2-A34F-9C0A44AD0509}" dt="2020-11-26T10:32:49.805" v="121" actId="478"/>
            <ac:spMkLst>
              <pc:docMk/>
              <pc:sldMasterMk cId="1940645893" sldId="2147483648"/>
              <pc:sldLayoutMk cId="4170816049" sldId="2147483653"/>
              <ac:spMk id="8" creationId="{0B8DA714-A8BE-42CE-ADB9-9C33C79CB954}"/>
            </ac:spMkLst>
          </pc:spChg>
          <pc:spChg chg="del">
            <ac:chgData name="Kirsten Holt" userId="51acaace-e9c3-44ff-89b0-21222f022df7" providerId="ADAL" clId="{809570B8-A546-41D2-A34F-9C0A44AD0509}" dt="2020-11-26T10:32:50.519" v="122" actId="478"/>
            <ac:spMkLst>
              <pc:docMk/>
              <pc:sldMasterMk cId="1940645893" sldId="2147483648"/>
              <pc:sldLayoutMk cId="4170816049" sldId="2147483653"/>
              <ac:spMk id="9" creationId="{74AC02D1-9ED8-44EC-AA96-8CF4EA44BCB3}"/>
            </ac:spMkLst>
          </pc:spChg>
          <pc:spChg chg="add del mod">
            <ac:chgData name="Kirsten Holt" userId="51acaace-e9c3-44ff-89b0-21222f022df7" providerId="ADAL" clId="{809570B8-A546-41D2-A34F-9C0A44AD0509}" dt="2020-11-26T10:54:44.532" v="644" actId="478"/>
            <ac:spMkLst>
              <pc:docMk/>
              <pc:sldMasterMk cId="1940645893" sldId="2147483648"/>
              <pc:sldLayoutMk cId="4170816049" sldId="2147483653"/>
              <ac:spMk id="10" creationId="{C8881035-8670-47FF-A3CB-DFB4CFADC24B}"/>
            </ac:spMkLst>
          </pc:spChg>
          <pc:spChg chg="add mod">
            <ac:chgData name="Kirsten Holt" userId="51acaace-e9c3-44ff-89b0-21222f022df7" providerId="ADAL" clId="{809570B8-A546-41D2-A34F-9C0A44AD0509}" dt="2020-11-26T10:55:27.173" v="653" actId="122"/>
            <ac:spMkLst>
              <pc:docMk/>
              <pc:sldMasterMk cId="1940645893" sldId="2147483648"/>
              <pc:sldLayoutMk cId="4170816049" sldId="2147483653"/>
              <ac:spMk id="11" creationId="{493364DA-A581-4939-9DC9-59D9F6174987}"/>
            </ac:spMkLst>
          </pc:spChg>
        </pc:sldLayoutChg>
        <pc:sldLayoutChg chg="addSp delSp modSp mod">
          <pc:chgData name="Kirsten Holt" userId="51acaace-e9c3-44ff-89b0-21222f022df7" providerId="ADAL" clId="{809570B8-A546-41D2-A34F-9C0A44AD0509}" dt="2020-11-26T10:55:21.762" v="652" actId="122"/>
          <pc:sldLayoutMkLst>
            <pc:docMk/>
            <pc:sldMasterMk cId="1940645893" sldId="2147483648"/>
            <pc:sldLayoutMk cId="3063272553" sldId="2147483654"/>
          </pc:sldLayoutMkLst>
          <pc:spChg chg="mod">
            <ac:chgData name="Kirsten Holt" userId="51acaace-e9c3-44ff-89b0-21222f022df7" providerId="ADAL" clId="{809570B8-A546-41D2-A34F-9C0A44AD0509}" dt="2020-11-26T10:31:51.582" v="109" actId="1076"/>
            <ac:spMkLst>
              <pc:docMk/>
              <pc:sldMasterMk cId="1940645893" sldId="2147483648"/>
              <pc:sldLayoutMk cId="3063272553" sldId="2147483654"/>
              <ac:spMk id="2" creationId="{3B38C323-D529-410A-8675-526A75331F07}"/>
            </ac:spMkLst>
          </pc:spChg>
          <pc:spChg chg="del">
            <ac:chgData name="Kirsten Holt" userId="51acaace-e9c3-44ff-89b0-21222f022df7" providerId="ADAL" clId="{809570B8-A546-41D2-A34F-9C0A44AD0509}" dt="2020-11-26T10:32:55.783" v="124" actId="478"/>
            <ac:spMkLst>
              <pc:docMk/>
              <pc:sldMasterMk cId="1940645893" sldId="2147483648"/>
              <pc:sldLayoutMk cId="3063272553" sldId="2147483654"/>
              <ac:spMk id="3" creationId="{29EDF369-4888-44E2-870A-9F25AF3A2015}"/>
            </ac:spMkLst>
          </pc:spChg>
          <pc:spChg chg="del">
            <ac:chgData name="Kirsten Holt" userId="51acaace-e9c3-44ff-89b0-21222f022df7" providerId="ADAL" clId="{809570B8-A546-41D2-A34F-9C0A44AD0509}" dt="2020-11-26T10:32:56.648" v="125" actId="478"/>
            <ac:spMkLst>
              <pc:docMk/>
              <pc:sldMasterMk cId="1940645893" sldId="2147483648"/>
              <pc:sldLayoutMk cId="3063272553" sldId="2147483654"/>
              <ac:spMk id="4" creationId="{C34929DC-7482-4B62-827A-36DCA856CFDA}"/>
            </ac:spMkLst>
          </pc:spChg>
          <pc:spChg chg="del">
            <ac:chgData name="Kirsten Holt" userId="51acaace-e9c3-44ff-89b0-21222f022df7" providerId="ADAL" clId="{809570B8-A546-41D2-A34F-9C0A44AD0509}" dt="2020-11-26T10:32:57.698" v="126" actId="478"/>
            <ac:spMkLst>
              <pc:docMk/>
              <pc:sldMasterMk cId="1940645893" sldId="2147483648"/>
              <pc:sldLayoutMk cId="3063272553" sldId="2147483654"/>
              <ac:spMk id="5" creationId="{5E339EEB-8077-4862-BF86-DE5E47262C13}"/>
            </ac:spMkLst>
          </pc:spChg>
          <pc:spChg chg="add del mod">
            <ac:chgData name="Kirsten Holt" userId="51acaace-e9c3-44ff-89b0-21222f022df7" providerId="ADAL" clId="{809570B8-A546-41D2-A34F-9C0A44AD0509}" dt="2020-11-26T10:54:49.037" v="645" actId="478"/>
            <ac:spMkLst>
              <pc:docMk/>
              <pc:sldMasterMk cId="1940645893" sldId="2147483648"/>
              <pc:sldLayoutMk cId="3063272553" sldId="2147483654"/>
              <ac:spMk id="6" creationId="{440294A6-BE8B-41AE-ABB5-573B6FF6D0B0}"/>
            </ac:spMkLst>
          </pc:spChg>
          <pc:spChg chg="add mod">
            <ac:chgData name="Kirsten Holt" userId="51acaace-e9c3-44ff-89b0-21222f022df7" providerId="ADAL" clId="{809570B8-A546-41D2-A34F-9C0A44AD0509}" dt="2020-11-26T10:55:21.762" v="652" actId="122"/>
            <ac:spMkLst>
              <pc:docMk/>
              <pc:sldMasterMk cId="1940645893" sldId="2147483648"/>
              <pc:sldLayoutMk cId="3063272553" sldId="2147483654"/>
              <ac:spMk id="7" creationId="{EB3C1EC2-A109-43BC-9017-5B9F5ACB616B}"/>
            </ac:spMkLst>
          </pc:spChg>
        </pc:sldLayoutChg>
        <pc:sldLayoutChg chg="addSp delSp modSp mod">
          <pc:chgData name="Kirsten Holt" userId="51acaace-e9c3-44ff-89b0-21222f022df7" providerId="ADAL" clId="{809570B8-A546-41D2-A34F-9C0A44AD0509}" dt="2020-11-26T10:55:18.410" v="651" actId="122"/>
          <pc:sldLayoutMkLst>
            <pc:docMk/>
            <pc:sldMasterMk cId="1940645893" sldId="2147483648"/>
            <pc:sldLayoutMk cId="386625998" sldId="2147483655"/>
          </pc:sldLayoutMkLst>
          <pc:spChg chg="del">
            <ac:chgData name="Kirsten Holt" userId="51acaace-e9c3-44ff-89b0-21222f022df7" providerId="ADAL" clId="{809570B8-A546-41D2-A34F-9C0A44AD0509}" dt="2020-11-26T10:33:03.005" v="128" actId="478"/>
            <ac:spMkLst>
              <pc:docMk/>
              <pc:sldMasterMk cId="1940645893" sldId="2147483648"/>
              <pc:sldLayoutMk cId="386625998" sldId="2147483655"/>
              <ac:spMk id="2" creationId="{66D9565A-67CE-4341-9C8A-ABCCA8E86C4F}"/>
            </ac:spMkLst>
          </pc:spChg>
          <pc:spChg chg="del">
            <ac:chgData name="Kirsten Holt" userId="51acaace-e9c3-44ff-89b0-21222f022df7" providerId="ADAL" clId="{809570B8-A546-41D2-A34F-9C0A44AD0509}" dt="2020-11-26T10:33:04.947" v="129" actId="478"/>
            <ac:spMkLst>
              <pc:docMk/>
              <pc:sldMasterMk cId="1940645893" sldId="2147483648"/>
              <pc:sldLayoutMk cId="386625998" sldId="2147483655"/>
              <ac:spMk id="3" creationId="{B400279B-8E5D-4181-A660-4B92D1874AC8}"/>
            </ac:spMkLst>
          </pc:spChg>
          <pc:spChg chg="del">
            <ac:chgData name="Kirsten Holt" userId="51acaace-e9c3-44ff-89b0-21222f022df7" providerId="ADAL" clId="{809570B8-A546-41D2-A34F-9C0A44AD0509}" dt="2020-11-26T10:33:05.879" v="130" actId="478"/>
            <ac:spMkLst>
              <pc:docMk/>
              <pc:sldMasterMk cId="1940645893" sldId="2147483648"/>
              <pc:sldLayoutMk cId="386625998" sldId="2147483655"/>
              <ac:spMk id="4" creationId="{31360D6E-63D5-44D5-BE4F-378E7CA647D2}"/>
            </ac:spMkLst>
          </pc:spChg>
          <pc:spChg chg="add del mod">
            <ac:chgData name="Kirsten Holt" userId="51acaace-e9c3-44ff-89b0-21222f022df7" providerId="ADAL" clId="{809570B8-A546-41D2-A34F-9C0A44AD0509}" dt="2020-11-26T10:54:53.701" v="646" actId="478"/>
            <ac:spMkLst>
              <pc:docMk/>
              <pc:sldMasterMk cId="1940645893" sldId="2147483648"/>
              <pc:sldLayoutMk cId="386625998" sldId="2147483655"/>
              <ac:spMk id="5" creationId="{4BFDD0BB-EB49-432B-A58F-C1206F9A30CA}"/>
            </ac:spMkLst>
          </pc:spChg>
          <pc:spChg chg="add mod">
            <ac:chgData name="Kirsten Holt" userId="51acaace-e9c3-44ff-89b0-21222f022df7" providerId="ADAL" clId="{809570B8-A546-41D2-A34F-9C0A44AD0509}" dt="2020-11-26T10:55:18.410" v="651" actId="122"/>
            <ac:spMkLst>
              <pc:docMk/>
              <pc:sldMasterMk cId="1940645893" sldId="2147483648"/>
              <pc:sldLayoutMk cId="386625998" sldId="2147483655"/>
              <ac:spMk id="6" creationId="{9DE0C5CF-D994-4DB5-B2DD-89FC8B55F900}"/>
            </ac:spMkLst>
          </pc:spChg>
        </pc:sldLayoutChg>
        <pc:sldLayoutChg chg="addSp delSp modSp mod">
          <pc:chgData name="Kirsten Holt" userId="51acaace-e9c3-44ff-89b0-21222f022df7" providerId="ADAL" clId="{809570B8-A546-41D2-A34F-9C0A44AD0509}" dt="2020-11-26T10:55:14.777" v="650" actId="122"/>
          <pc:sldLayoutMkLst>
            <pc:docMk/>
            <pc:sldMasterMk cId="1940645893" sldId="2147483648"/>
            <pc:sldLayoutMk cId="1985281252" sldId="2147483656"/>
          </pc:sldLayoutMkLst>
          <pc:spChg chg="mod">
            <ac:chgData name="Kirsten Holt" userId="51acaace-e9c3-44ff-89b0-21222f022df7" providerId="ADAL" clId="{809570B8-A546-41D2-A34F-9C0A44AD0509}" dt="2020-11-26T10:36:28.904" v="164" actId="14100"/>
            <ac:spMkLst>
              <pc:docMk/>
              <pc:sldMasterMk cId="1940645893" sldId="2147483648"/>
              <pc:sldLayoutMk cId="1985281252" sldId="2147483656"/>
              <ac:spMk id="2" creationId="{EB0898CB-5DF3-47A7-A57E-4A65195FE31F}"/>
            </ac:spMkLst>
          </pc:spChg>
          <pc:spChg chg="del">
            <ac:chgData name="Kirsten Holt" userId="51acaace-e9c3-44ff-89b0-21222f022df7" providerId="ADAL" clId="{809570B8-A546-41D2-A34F-9C0A44AD0509}" dt="2020-11-26T10:35:30.453" v="145" actId="478"/>
            <ac:spMkLst>
              <pc:docMk/>
              <pc:sldMasterMk cId="1940645893" sldId="2147483648"/>
              <pc:sldLayoutMk cId="1985281252" sldId="2147483656"/>
              <ac:spMk id="5" creationId="{6B47EEC4-7872-4AAC-9E5C-89B7C25E8CF1}"/>
            </ac:spMkLst>
          </pc:spChg>
          <pc:spChg chg="del">
            <ac:chgData name="Kirsten Holt" userId="51acaace-e9c3-44ff-89b0-21222f022df7" providerId="ADAL" clId="{809570B8-A546-41D2-A34F-9C0A44AD0509}" dt="2020-11-26T10:35:32.426" v="146" actId="478"/>
            <ac:spMkLst>
              <pc:docMk/>
              <pc:sldMasterMk cId="1940645893" sldId="2147483648"/>
              <pc:sldLayoutMk cId="1985281252" sldId="2147483656"/>
              <ac:spMk id="6" creationId="{37B93B97-8D4C-4A0F-BFCF-02C33469C14C}"/>
            </ac:spMkLst>
          </pc:spChg>
          <pc:spChg chg="del">
            <ac:chgData name="Kirsten Holt" userId="51acaace-e9c3-44ff-89b0-21222f022df7" providerId="ADAL" clId="{809570B8-A546-41D2-A34F-9C0A44AD0509}" dt="2020-11-26T10:35:33.788" v="147" actId="478"/>
            <ac:spMkLst>
              <pc:docMk/>
              <pc:sldMasterMk cId="1940645893" sldId="2147483648"/>
              <pc:sldLayoutMk cId="1985281252" sldId="2147483656"/>
              <ac:spMk id="7" creationId="{AB3A738B-4C8B-40EA-89E3-8F3283AF1586}"/>
            </ac:spMkLst>
          </pc:spChg>
          <pc:spChg chg="add mod">
            <ac:chgData name="Kirsten Holt" userId="51acaace-e9c3-44ff-89b0-21222f022df7" providerId="ADAL" clId="{809570B8-A546-41D2-A34F-9C0A44AD0509}" dt="2020-11-26T10:55:14.777" v="650" actId="122"/>
            <ac:spMkLst>
              <pc:docMk/>
              <pc:sldMasterMk cId="1940645893" sldId="2147483648"/>
              <pc:sldLayoutMk cId="1985281252" sldId="2147483656"/>
              <ac:spMk id="8" creationId="{1F5AA26E-05BC-40C0-801D-D9D09252F4B1}"/>
            </ac:spMkLst>
          </pc:spChg>
        </pc:sldLayoutChg>
        <pc:sldLayoutChg chg="addSp delSp modSp mod">
          <pc:chgData name="Kirsten Holt" userId="51acaace-e9c3-44ff-89b0-21222f022df7" providerId="ADAL" clId="{809570B8-A546-41D2-A34F-9C0A44AD0509}" dt="2020-11-26T10:55:11.227" v="649" actId="122"/>
          <pc:sldLayoutMkLst>
            <pc:docMk/>
            <pc:sldMasterMk cId="1940645893" sldId="2147483648"/>
            <pc:sldLayoutMk cId="322891199" sldId="2147483657"/>
          </pc:sldLayoutMkLst>
          <pc:spChg chg="mod">
            <ac:chgData name="Kirsten Holt" userId="51acaace-e9c3-44ff-89b0-21222f022df7" providerId="ADAL" clId="{809570B8-A546-41D2-A34F-9C0A44AD0509}" dt="2020-11-26T10:36:23.479" v="163" actId="14100"/>
            <ac:spMkLst>
              <pc:docMk/>
              <pc:sldMasterMk cId="1940645893" sldId="2147483648"/>
              <pc:sldLayoutMk cId="322891199" sldId="2147483657"/>
              <ac:spMk id="2" creationId="{A4125FEE-21F0-4266-9DED-3A6331CAE04D}"/>
            </ac:spMkLst>
          </pc:spChg>
          <pc:spChg chg="del">
            <ac:chgData name="Kirsten Holt" userId="51acaace-e9c3-44ff-89b0-21222f022df7" providerId="ADAL" clId="{809570B8-A546-41D2-A34F-9C0A44AD0509}" dt="2020-11-26T10:35:40.228" v="149" actId="478"/>
            <ac:spMkLst>
              <pc:docMk/>
              <pc:sldMasterMk cId="1940645893" sldId="2147483648"/>
              <pc:sldLayoutMk cId="322891199" sldId="2147483657"/>
              <ac:spMk id="5" creationId="{9B4C5FBE-6803-438D-9BC9-DB1BE05636E9}"/>
            </ac:spMkLst>
          </pc:spChg>
          <pc:spChg chg="del">
            <ac:chgData name="Kirsten Holt" userId="51acaace-e9c3-44ff-89b0-21222f022df7" providerId="ADAL" clId="{809570B8-A546-41D2-A34F-9C0A44AD0509}" dt="2020-11-26T10:35:42.038" v="150" actId="478"/>
            <ac:spMkLst>
              <pc:docMk/>
              <pc:sldMasterMk cId="1940645893" sldId="2147483648"/>
              <pc:sldLayoutMk cId="322891199" sldId="2147483657"/>
              <ac:spMk id="6" creationId="{062D1E40-67B0-4D9C-A7E9-2E56EDB1D262}"/>
            </ac:spMkLst>
          </pc:spChg>
          <pc:spChg chg="del">
            <ac:chgData name="Kirsten Holt" userId="51acaace-e9c3-44ff-89b0-21222f022df7" providerId="ADAL" clId="{809570B8-A546-41D2-A34F-9C0A44AD0509}" dt="2020-11-26T10:35:43.220" v="151" actId="478"/>
            <ac:spMkLst>
              <pc:docMk/>
              <pc:sldMasterMk cId="1940645893" sldId="2147483648"/>
              <pc:sldLayoutMk cId="322891199" sldId="2147483657"/>
              <ac:spMk id="7" creationId="{1E46CCF8-69E5-44B0-BABA-A30FCACDBA33}"/>
            </ac:spMkLst>
          </pc:spChg>
          <pc:spChg chg="add mod">
            <ac:chgData name="Kirsten Holt" userId="51acaace-e9c3-44ff-89b0-21222f022df7" providerId="ADAL" clId="{809570B8-A546-41D2-A34F-9C0A44AD0509}" dt="2020-11-26T10:55:11.227" v="649" actId="122"/>
            <ac:spMkLst>
              <pc:docMk/>
              <pc:sldMasterMk cId="1940645893" sldId="2147483648"/>
              <pc:sldLayoutMk cId="322891199" sldId="2147483657"/>
              <ac:spMk id="8" creationId="{E29EB5C8-9F26-4CA0-AF29-8DEF85C6959E}"/>
            </ac:spMkLst>
          </pc:spChg>
        </pc:sldLayoutChg>
        <pc:sldLayoutChg chg="addSp delSp modSp mod">
          <pc:chgData name="Kirsten Holt" userId="51acaace-e9c3-44ff-89b0-21222f022df7" providerId="ADAL" clId="{809570B8-A546-41D2-A34F-9C0A44AD0509}" dt="2020-11-26T10:55:07.414" v="648" actId="122"/>
          <pc:sldLayoutMkLst>
            <pc:docMk/>
            <pc:sldMasterMk cId="1940645893" sldId="2147483648"/>
            <pc:sldLayoutMk cId="1119101157" sldId="2147483658"/>
          </pc:sldLayoutMkLst>
          <pc:spChg chg="del">
            <ac:chgData name="Kirsten Holt" userId="51acaace-e9c3-44ff-89b0-21222f022df7" providerId="ADAL" clId="{809570B8-A546-41D2-A34F-9C0A44AD0509}" dt="2020-11-26T10:35:48.437" v="153" actId="478"/>
            <ac:spMkLst>
              <pc:docMk/>
              <pc:sldMasterMk cId="1940645893" sldId="2147483648"/>
              <pc:sldLayoutMk cId="1119101157" sldId="2147483658"/>
              <ac:spMk id="4" creationId="{5D242D55-B6FB-41F4-8C2D-C97AE300880E}"/>
            </ac:spMkLst>
          </pc:spChg>
          <pc:spChg chg="del">
            <ac:chgData name="Kirsten Holt" userId="51acaace-e9c3-44ff-89b0-21222f022df7" providerId="ADAL" clId="{809570B8-A546-41D2-A34F-9C0A44AD0509}" dt="2020-11-26T10:35:49.686" v="154" actId="478"/>
            <ac:spMkLst>
              <pc:docMk/>
              <pc:sldMasterMk cId="1940645893" sldId="2147483648"/>
              <pc:sldLayoutMk cId="1119101157" sldId="2147483658"/>
              <ac:spMk id="5" creationId="{13A76C4C-248C-4351-A4D9-AFF22A18A3B2}"/>
            </ac:spMkLst>
          </pc:spChg>
          <pc:spChg chg="del">
            <ac:chgData name="Kirsten Holt" userId="51acaace-e9c3-44ff-89b0-21222f022df7" providerId="ADAL" clId="{809570B8-A546-41D2-A34F-9C0A44AD0509}" dt="2020-11-26T10:35:50.810" v="155" actId="478"/>
            <ac:spMkLst>
              <pc:docMk/>
              <pc:sldMasterMk cId="1940645893" sldId="2147483648"/>
              <pc:sldLayoutMk cId="1119101157" sldId="2147483658"/>
              <ac:spMk id="6" creationId="{092126D1-BD0B-4C8A-A720-B772A91477EB}"/>
            </ac:spMkLst>
          </pc:spChg>
          <pc:spChg chg="add mod">
            <ac:chgData name="Kirsten Holt" userId="51acaace-e9c3-44ff-89b0-21222f022df7" providerId="ADAL" clId="{809570B8-A546-41D2-A34F-9C0A44AD0509}" dt="2020-11-26T10:55:07.414" v="648" actId="122"/>
            <ac:spMkLst>
              <pc:docMk/>
              <pc:sldMasterMk cId="1940645893" sldId="2147483648"/>
              <pc:sldLayoutMk cId="1119101157" sldId="2147483658"/>
              <ac:spMk id="7" creationId="{CAC5199C-6408-47E1-BECA-54C2024CB314}"/>
            </ac:spMkLst>
          </pc:spChg>
        </pc:sldLayoutChg>
        <pc:sldLayoutChg chg="addSp delSp modSp mod">
          <pc:chgData name="Kirsten Holt" userId="51acaace-e9c3-44ff-89b0-21222f022df7" providerId="ADAL" clId="{809570B8-A546-41D2-A34F-9C0A44AD0509}" dt="2020-11-26T10:55:03.053" v="647" actId="122"/>
          <pc:sldLayoutMkLst>
            <pc:docMk/>
            <pc:sldMasterMk cId="1940645893" sldId="2147483648"/>
            <pc:sldLayoutMk cId="3297804677" sldId="2147483659"/>
          </pc:sldLayoutMkLst>
          <pc:spChg chg="mod">
            <ac:chgData name="Kirsten Holt" userId="51acaace-e9c3-44ff-89b0-21222f022df7" providerId="ADAL" clId="{809570B8-A546-41D2-A34F-9C0A44AD0509}" dt="2020-11-26T10:36:12.746" v="162" actId="14100"/>
            <ac:spMkLst>
              <pc:docMk/>
              <pc:sldMasterMk cId="1940645893" sldId="2147483648"/>
              <pc:sldLayoutMk cId="3297804677" sldId="2147483659"/>
              <ac:spMk id="2" creationId="{0D801795-CD05-4D91-85D0-4F954FA96FBF}"/>
            </ac:spMkLst>
          </pc:spChg>
          <pc:spChg chg="mod">
            <ac:chgData name="Kirsten Holt" userId="51acaace-e9c3-44ff-89b0-21222f022df7" providerId="ADAL" clId="{809570B8-A546-41D2-A34F-9C0A44AD0509}" dt="2020-11-26T10:36:09.767" v="161" actId="14100"/>
            <ac:spMkLst>
              <pc:docMk/>
              <pc:sldMasterMk cId="1940645893" sldId="2147483648"/>
              <pc:sldLayoutMk cId="3297804677" sldId="2147483659"/>
              <ac:spMk id="3" creationId="{6461837D-1843-44D0-9EDB-740AB5DACE74}"/>
            </ac:spMkLst>
          </pc:spChg>
          <pc:spChg chg="del">
            <ac:chgData name="Kirsten Holt" userId="51acaace-e9c3-44ff-89b0-21222f022df7" providerId="ADAL" clId="{809570B8-A546-41D2-A34F-9C0A44AD0509}" dt="2020-11-26T10:35:58.235" v="157" actId="478"/>
            <ac:spMkLst>
              <pc:docMk/>
              <pc:sldMasterMk cId="1940645893" sldId="2147483648"/>
              <pc:sldLayoutMk cId="3297804677" sldId="2147483659"/>
              <ac:spMk id="4" creationId="{7905E9DF-7B49-46D3-9FCB-6044831D7596}"/>
            </ac:spMkLst>
          </pc:spChg>
          <pc:spChg chg="del">
            <ac:chgData name="Kirsten Holt" userId="51acaace-e9c3-44ff-89b0-21222f022df7" providerId="ADAL" clId="{809570B8-A546-41D2-A34F-9C0A44AD0509}" dt="2020-11-26T10:36:00.794" v="158" actId="478"/>
            <ac:spMkLst>
              <pc:docMk/>
              <pc:sldMasterMk cId="1940645893" sldId="2147483648"/>
              <pc:sldLayoutMk cId="3297804677" sldId="2147483659"/>
              <ac:spMk id="5" creationId="{DC843EDC-3885-4AA3-AC10-6934B29CB0CC}"/>
            </ac:spMkLst>
          </pc:spChg>
          <pc:spChg chg="del">
            <ac:chgData name="Kirsten Holt" userId="51acaace-e9c3-44ff-89b0-21222f022df7" providerId="ADAL" clId="{809570B8-A546-41D2-A34F-9C0A44AD0509}" dt="2020-11-26T10:36:02.250" v="159" actId="478"/>
            <ac:spMkLst>
              <pc:docMk/>
              <pc:sldMasterMk cId="1940645893" sldId="2147483648"/>
              <pc:sldLayoutMk cId="3297804677" sldId="2147483659"/>
              <ac:spMk id="6" creationId="{7FF716C0-68FE-4D32-9E47-AFBC75B0008D}"/>
            </ac:spMkLst>
          </pc:spChg>
          <pc:spChg chg="add mod">
            <ac:chgData name="Kirsten Holt" userId="51acaace-e9c3-44ff-89b0-21222f022df7" providerId="ADAL" clId="{809570B8-A546-41D2-A34F-9C0A44AD0509}" dt="2020-11-26T10:55:03.053" v="647" actId="122"/>
            <ac:spMkLst>
              <pc:docMk/>
              <pc:sldMasterMk cId="1940645893" sldId="2147483648"/>
              <pc:sldLayoutMk cId="3297804677" sldId="2147483659"/>
              <ac:spMk id="7" creationId="{087FF16B-6D46-453D-BAFF-85AC04D3549C}"/>
            </ac:spMkLst>
          </pc:spChg>
        </pc:sldLayoutChg>
      </pc:sldMasterChg>
    </pc:docChg>
  </pc:docChgLst>
  <pc:docChgLst>
    <pc:chgData name="Kirsten Holt" userId="51acaace-e9c3-44ff-89b0-21222f022df7" providerId="ADAL" clId="{EE760495-CC06-41CC-AF69-8EC8751660D0}"/>
    <pc:docChg chg="undo custSel modSld modMainMaster">
      <pc:chgData name="Kirsten Holt" userId="51acaace-e9c3-44ff-89b0-21222f022df7" providerId="ADAL" clId="{EE760495-CC06-41CC-AF69-8EC8751660D0}" dt="2020-11-27T13:04:56.766" v="26" actId="20577"/>
      <pc:docMkLst>
        <pc:docMk/>
      </pc:docMkLst>
      <pc:sldChg chg="modSp mod">
        <pc:chgData name="Kirsten Holt" userId="51acaace-e9c3-44ff-89b0-21222f022df7" providerId="ADAL" clId="{EE760495-CC06-41CC-AF69-8EC8751660D0}" dt="2020-11-27T13:04:50.092" v="24" actId="20577"/>
        <pc:sldMkLst>
          <pc:docMk/>
          <pc:sldMk cId="3975158910" sldId="256"/>
        </pc:sldMkLst>
        <pc:spChg chg="mod">
          <ac:chgData name="Kirsten Holt" userId="51acaace-e9c3-44ff-89b0-21222f022df7" providerId="ADAL" clId="{EE760495-CC06-41CC-AF69-8EC8751660D0}" dt="2020-11-27T13:04:50.092" v="24" actId="20577"/>
          <ac:spMkLst>
            <pc:docMk/>
            <pc:sldMk cId="3975158910" sldId="256"/>
            <ac:spMk id="9" creationId="{8F7F8825-8B54-4FA2-AC2C-C0611BDEE15F}"/>
          </ac:spMkLst>
        </pc:spChg>
      </pc:sldChg>
      <pc:sldChg chg="modSp mod">
        <pc:chgData name="Kirsten Holt" userId="51acaace-e9c3-44ff-89b0-21222f022df7" providerId="ADAL" clId="{EE760495-CC06-41CC-AF69-8EC8751660D0}" dt="2020-11-27T13:04:54.330" v="25" actId="20577"/>
        <pc:sldMkLst>
          <pc:docMk/>
          <pc:sldMk cId="917237639" sldId="257"/>
        </pc:sldMkLst>
        <pc:spChg chg="mod">
          <ac:chgData name="Kirsten Holt" userId="51acaace-e9c3-44ff-89b0-21222f022df7" providerId="ADAL" clId="{EE760495-CC06-41CC-AF69-8EC8751660D0}" dt="2020-11-27T13:04:54.330" v="25" actId="20577"/>
          <ac:spMkLst>
            <pc:docMk/>
            <pc:sldMk cId="917237639" sldId="257"/>
            <ac:spMk id="10" creationId="{4E828CD9-5CE5-4C0C-8CEB-07727AFAC53E}"/>
          </ac:spMkLst>
        </pc:spChg>
      </pc:sldChg>
      <pc:sldChg chg="modSp mod">
        <pc:chgData name="Kirsten Holt" userId="51acaace-e9c3-44ff-89b0-21222f022df7" providerId="ADAL" clId="{EE760495-CC06-41CC-AF69-8EC8751660D0}" dt="2020-11-27T13:04:56.766" v="26" actId="20577"/>
        <pc:sldMkLst>
          <pc:docMk/>
          <pc:sldMk cId="3479825613" sldId="258"/>
        </pc:sldMkLst>
        <pc:spChg chg="mod">
          <ac:chgData name="Kirsten Holt" userId="51acaace-e9c3-44ff-89b0-21222f022df7" providerId="ADAL" clId="{EE760495-CC06-41CC-AF69-8EC8751660D0}" dt="2020-11-27T13:04:56.766" v="26" actId="20577"/>
          <ac:spMkLst>
            <pc:docMk/>
            <pc:sldMk cId="3479825613" sldId="258"/>
            <ac:spMk id="10" creationId="{05D9AAEB-59C0-4D9E-B8DF-A79A96A4512A}"/>
          </ac:spMkLst>
        </pc:spChg>
      </pc:sldChg>
      <pc:sldMasterChg chg="delSp modSp mod modSldLayout sldLayoutOrd">
        <pc:chgData name="Kirsten Holt" userId="51acaace-e9c3-44ff-89b0-21222f022df7" providerId="ADAL" clId="{EE760495-CC06-41CC-AF69-8EC8751660D0}" dt="2020-11-27T13:04:21.410" v="23" actId="478"/>
        <pc:sldMasterMkLst>
          <pc:docMk/>
          <pc:sldMasterMk cId="1940645893" sldId="2147483648"/>
        </pc:sldMasterMkLst>
        <pc:spChg chg="del">
          <ac:chgData name="Kirsten Holt" userId="51acaace-e9c3-44ff-89b0-21222f022df7" providerId="ADAL" clId="{EE760495-CC06-41CC-AF69-8EC8751660D0}" dt="2020-11-27T13:03:35.795" v="1" actId="478"/>
          <ac:spMkLst>
            <pc:docMk/>
            <pc:sldMasterMk cId="1940645893" sldId="2147483648"/>
            <ac:spMk id="7" creationId="{9537787F-0A9C-4D47-810C-FD83601D2B6D}"/>
          </ac:spMkLst>
        </pc:spChg>
        <pc:spChg chg="mod">
          <ac:chgData name="Kirsten Holt" userId="51acaace-e9c3-44ff-89b0-21222f022df7" providerId="ADAL" clId="{EE760495-CC06-41CC-AF69-8EC8751660D0}" dt="2020-11-27T13:03:42.515" v="8" actId="20577"/>
          <ac:spMkLst>
            <pc:docMk/>
            <pc:sldMasterMk cId="1940645893" sldId="2147483648"/>
            <ac:spMk id="8" creationId="{6C5022CE-511D-4FD3-9D68-D28010087C69}"/>
          </ac:spMkLst>
        </pc:spChg>
        <pc:sldLayoutChg chg="delSp mod">
          <pc:chgData name="Kirsten Holt" userId="51acaace-e9c3-44ff-89b0-21222f022df7" providerId="ADAL" clId="{EE760495-CC06-41CC-AF69-8EC8751660D0}" dt="2020-11-27T13:03:48.004" v="9" actId="478"/>
          <pc:sldLayoutMkLst>
            <pc:docMk/>
            <pc:sldMasterMk cId="1940645893" sldId="2147483648"/>
            <pc:sldLayoutMk cId="4254637666" sldId="2147483649"/>
          </pc:sldLayoutMkLst>
          <pc:spChg chg="del">
            <ac:chgData name="Kirsten Holt" userId="51acaace-e9c3-44ff-89b0-21222f022df7" providerId="ADAL" clId="{EE760495-CC06-41CC-AF69-8EC8751660D0}" dt="2020-11-27T13:03:48.004" v="9" actId="478"/>
            <ac:spMkLst>
              <pc:docMk/>
              <pc:sldMasterMk cId="1940645893" sldId="2147483648"/>
              <pc:sldLayoutMk cId="4254637666" sldId="2147483649"/>
              <ac:spMk id="7" creationId="{522B3735-778D-497C-8A8C-8ACB781C9A6D}"/>
            </ac:spMkLst>
          </pc:spChg>
        </pc:sldLayoutChg>
        <pc:sldLayoutChg chg="delSp mod">
          <pc:chgData name="Kirsten Holt" userId="51acaace-e9c3-44ff-89b0-21222f022df7" providerId="ADAL" clId="{EE760495-CC06-41CC-AF69-8EC8751660D0}" dt="2020-11-27T13:03:31.918" v="0" actId="478"/>
          <pc:sldLayoutMkLst>
            <pc:docMk/>
            <pc:sldMasterMk cId="1940645893" sldId="2147483648"/>
            <pc:sldLayoutMk cId="1325624748" sldId="2147483650"/>
          </pc:sldLayoutMkLst>
          <pc:spChg chg="del">
            <ac:chgData name="Kirsten Holt" userId="51acaace-e9c3-44ff-89b0-21222f022df7" providerId="ADAL" clId="{EE760495-CC06-41CC-AF69-8EC8751660D0}" dt="2020-11-27T13:03:31.918" v="0" actId="478"/>
            <ac:spMkLst>
              <pc:docMk/>
              <pc:sldMasterMk cId="1940645893" sldId="2147483648"/>
              <pc:sldLayoutMk cId="1325624748" sldId="2147483650"/>
              <ac:spMk id="5" creationId="{EE38B17B-68C6-46A5-9DF4-C6AC4C1D15E0}"/>
            </ac:spMkLst>
          </pc:spChg>
        </pc:sldLayoutChg>
        <pc:sldLayoutChg chg="delSp mod">
          <pc:chgData name="Kirsten Holt" userId="51acaace-e9c3-44ff-89b0-21222f022df7" providerId="ADAL" clId="{EE760495-CC06-41CC-AF69-8EC8751660D0}" dt="2020-11-27T13:03:51.355" v="10" actId="478"/>
          <pc:sldLayoutMkLst>
            <pc:docMk/>
            <pc:sldMasterMk cId="1940645893" sldId="2147483648"/>
            <pc:sldLayoutMk cId="559525428" sldId="2147483651"/>
          </pc:sldLayoutMkLst>
          <pc:spChg chg="del">
            <ac:chgData name="Kirsten Holt" userId="51acaace-e9c3-44ff-89b0-21222f022df7" providerId="ADAL" clId="{EE760495-CC06-41CC-AF69-8EC8751660D0}" dt="2020-11-27T13:03:51.355" v="10" actId="478"/>
            <ac:spMkLst>
              <pc:docMk/>
              <pc:sldMasterMk cId="1940645893" sldId="2147483648"/>
              <pc:sldLayoutMk cId="559525428" sldId="2147483651"/>
              <ac:spMk id="8" creationId="{2B60D820-A3E6-43A5-B45E-1468334B3EE7}"/>
            </ac:spMkLst>
          </pc:spChg>
        </pc:sldLayoutChg>
        <pc:sldLayoutChg chg="delSp mod">
          <pc:chgData name="Kirsten Holt" userId="51acaace-e9c3-44ff-89b0-21222f022df7" providerId="ADAL" clId="{EE760495-CC06-41CC-AF69-8EC8751660D0}" dt="2020-11-27T13:03:55.051" v="11" actId="478"/>
          <pc:sldLayoutMkLst>
            <pc:docMk/>
            <pc:sldMasterMk cId="1940645893" sldId="2147483648"/>
            <pc:sldLayoutMk cId="1382419097" sldId="2147483652"/>
          </pc:sldLayoutMkLst>
          <pc:spChg chg="del">
            <ac:chgData name="Kirsten Holt" userId="51acaace-e9c3-44ff-89b0-21222f022df7" providerId="ADAL" clId="{EE760495-CC06-41CC-AF69-8EC8751660D0}" dt="2020-11-27T13:03:55.051" v="11" actId="478"/>
            <ac:spMkLst>
              <pc:docMk/>
              <pc:sldMasterMk cId="1940645893" sldId="2147483648"/>
              <pc:sldLayoutMk cId="1382419097" sldId="2147483652"/>
              <ac:spMk id="8" creationId="{F18B0CBB-CA2F-486F-B4E8-5D69E621BFEB}"/>
            </ac:spMkLst>
          </pc:spChg>
        </pc:sldLayoutChg>
        <pc:sldLayoutChg chg="addSp delSp mod">
          <pc:chgData name="Kirsten Holt" userId="51acaace-e9c3-44ff-89b0-21222f022df7" providerId="ADAL" clId="{EE760495-CC06-41CC-AF69-8EC8751660D0}" dt="2020-11-27T13:04:01.427" v="14" actId="478"/>
          <pc:sldLayoutMkLst>
            <pc:docMk/>
            <pc:sldMasterMk cId="1940645893" sldId="2147483648"/>
            <pc:sldLayoutMk cId="4170816049" sldId="2147483653"/>
          </pc:sldLayoutMkLst>
          <pc:spChg chg="add del">
            <ac:chgData name="Kirsten Holt" userId="51acaace-e9c3-44ff-89b0-21222f022df7" providerId="ADAL" clId="{EE760495-CC06-41CC-AF69-8EC8751660D0}" dt="2020-11-27T13:03:59.626" v="13" actId="478"/>
            <ac:spMkLst>
              <pc:docMk/>
              <pc:sldMasterMk cId="1940645893" sldId="2147483648"/>
              <pc:sldLayoutMk cId="4170816049" sldId="2147483653"/>
              <ac:spMk id="4" creationId="{49702556-40DD-4371-932E-31B59D6387D8}"/>
            </ac:spMkLst>
          </pc:spChg>
          <pc:spChg chg="del">
            <ac:chgData name="Kirsten Holt" userId="51acaace-e9c3-44ff-89b0-21222f022df7" providerId="ADAL" clId="{EE760495-CC06-41CC-AF69-8EC8751660D0}" dt="2020-11-27T13:04:01.427" v="14" actId="478"/>
            <ac:spMkLst>
              <pc:docMk/>
              <pc:sldMasterMk cId="1940645893" sldId="2147483648"/>
              <pc:sldLayoutMk cId="4170816049" sldId="2147483653"/>
              <ac:spMk id="11" creationId="{493364DA-A581-4939-9DC9-59D9F6174987}"/>
            </ac:spMkLst>
          </pc:spChg>
        </pc:sldLayoutChg>
        <pc:sldLayoutChg chg="delSp mod ord">
          <pc:chgData name="Kirsten Holt" userId="51acaace-e9c3-44ff-89b0-21222f022df7" providerId="ADAL" clId="{EE760495-CC06-41CC-AF69-8EC8751660D0}" dt="2020-11-27T13:04:04.353" v="16" actId="478"/>
          <pc:sldLayoutMkLst>
            <pc:docMk/>
            <pc:sldMasterMk cId="1940645893" sldId="2147483648"/>
            <pc:sldLayoutMk cId="3063272553" sldId="2147483654"/>
          </pc:sldLayoutMkLst>
          <pc:spChg chg="del">
            <ac:chgData name="Kirsten Holt" userId="51acaace-e9c3-44ff-89b0-21222f022df7" providerId="ADAL" clId="{EE760495-CC06-41CC-AF69-8EC8751660D0}" dt="2020-11-27T13:04:04.353" v="16" actId="478"/>
            <ac:spMkLst>
              <pc:docMk/>
              <pc:sldMasterMk cId="1940645893" sldId="2147483648"/>
              <pc:sldLayoutMk cId="3063272553" sldId="2147483654"/>
              <ac:spMk id="7" creationId="{EB3C1EC2-A109-43BC-9017-5B9F5ACB616B}"/>
            </ac:spMkLst>
          </pc:spChg>
        </pc:sldLayoutChg>
        <pc:sldLayoutChg chg="delSp mod">
          <pc:chgData name="Kirsten Holt" userId="51acaace-e9c3-44ff-89b0-21222f022df7" providerId="ADAL" clId="{EE760495-CC06-41CC-AF69-8EC8751660D0}" dt="2020-11-27T13:04:07.415" v="17" actId="478"/>
          <pc:sldLayoutMkLst>
            <pc:docMk/>
            <pc:sldMasterMk cId="1940645893" sldId="2147483648"/>
            <pc:sldLayoutMk cId="386625998" sldId="2147483655"/>
          </pc:sldLayoutMkLst>
          <pc:spChg chg="del">
            <ac:chgData name="Kirsten Holt" userId="51acaace-e9c3-44ff-89b0-21222f022df7" providerId="ADAL" clId="{EE760495-CC06-41CC-AF69-8EC8751660D0}" dt="2020-11-27T13:04:07.415" v="17" actId="478"/>
            <ac:spMkLst>
              <pc:docMk/>
              <pc:sldMasterMk cId="1940645893" sldId="2147483648"/>
              <pc:sldLayoutMk cId="386625998" sldId="2147483655"/>
              <ac:spMk id="6" creationId="{9DE0C5CF-D994-4DB5-B2DD-89FC8B55F900}"/>
            </ac:spMkLst>
          </pc:spChg>
        </pc:sldLayoutChg>
        <pc:sldLayoutChg chg="delSp mod">
          <pc:chgData name="Kirsten Holt" userId="51acaace-e9c3-44ff-89b0-21222f022df7" providerId="ADAL" clId="{EE760495-CC06-41CC-AF69-8EC8751660D0}" dt="2020-11-27T13:04:11.840" v="18" actId="478"/>
          <pc:sldLayoutMkLst>
            <pc:docMk/>
            <pc:sldMasterMk cId="1940645893" sldId="2147483648"/>
            <pc:sldLayoutMk cId="1985281252" sldId="2147483656"/>
          </pc:sldLayoutMkLst>
          <pc:spChg chg="del">
            <ac:chgData name="Kirsten Holt" userId="51acaace-e9c3-44ff-89b0-21222f022df7" providerId="ADAL" clId="{EE760495-CC06-41CC-AF69-8EC8751660D0}" dt="2020-11-27T13:04:11.840" v="18" actId="478"/>
            <ac:spMkLst>
              <pc:docMk/>
              <pc:sldMasterMk cId="1940645893" sldId="2147483648"/>
              <pc:sldLayoutMk cId="1985281252" sldId="2147483656"/>
              <ac:spMk id="8" creationId="{1F5AA26E-05BC-40C0-801D-D9D09252F4B1}"/>
            </ac:spMkLst>
          </pc:spChg>
        </pc:sldLayoutChg>
        <pc:sldLayoutChg chg="delSp modSp mod ord">
          <pc:chgData name="Kirsten Holt" userId="51acaace-e9c3-44ff-89b0-21222f022df7" providerId="ADAL" clId="{EE760495-CC06-41CC-AF69-8EC8751660D0}" dt="2020-11-27T13:04:14.421" v="21" actId="478"/>
          <pc:sldLayoutMkLst>
            <pc:docMk/>
            <pc:sldMasterMk cId="1940645893" sldId="2147483648"/>
            <pc:sldLayoutMk cId="322891199" sldId="2147483657"/>
          </pc:sldLayoutMkLst>
          <pc:spChg chg="del mod">
            <ac:chgData name="Kirsten Holt" userId="51acaace-e9c3-44ff-89b0-21222f022df7" providerId="ADAL" clId="{EE760495-CC06-41CC-AF69-8EC8751660D0}" dt="2020-11-27T13:04:14.421" v="21" actId="478"/>
            <ac:spMkLst>
              <pc:docMk/>
              <pc:sldMasterMk cId="1940645893" sldId="2147483648"/>
              <pc:sldLayoutMk cId="322891199" sldId="2147483657"/>
              <ac:spMk id="8" creationId="{E29EB5C8-9F26-4CA0-AF29-8DEF85C6959E}"/>
            </ac:spMkLst>
          </pc:spChg>
        </pc:sldLayoutChg>
        <pc:sldLayoutChg chg="delSp mod">
          <pc:chgData name="Kirsten Holt" userId="51acaace-e9c3-44ff-89b0-21222f022df7" providerId="ADAL" clId="{EE760495-CC06-41CC-AF69-8EC8751660D0}" dt="2020-11-27T13:04:21.410" v="23" actId="478"/>
          <pc:sldLayoutMkLst>
            <pc:docMk/>
            <pc:sldMasterMk cId="1940645893" sldId="2147483648"/>
            <pc:sldLayoutMk cId="1119101157" sldId="2147483658"/>
          </pc:sldLayoutMkLst>
          <pc:spChg chg="del">
            <ac:chgData name="Kirsten Holt" userId="51acaace-e9c3-44ff-89b0-21222f022df7" providerId="ADAL" clId="{EE760495-CC06-41CC-AF69-8EC8751660D0}" dt="2020-11-27T13:04:21.410" v="23" actId="478"/>
            <ac:spMkLst>
              <pc:docMk/>
              <pc:sldMasterMk cId="1940645893" sldId="2147483648"/>
              <pc:sldLayoutMk cId="1119101157" sldId="2147483658"/>
              <ac:spMk id="7" creationId="{CAC5199C-6408-47E1-BECA-54C2024CB314}"/>
            </ac:spMkLst>
          </pc:spChg>
        </pc:sldLayoutChg>
        <pc:sldLayoutChg chg="delSp mod">
          <pc:chgData name="Kirsten Holt" userId="51acaace-e9c3-44ff-89b0-21222f022df7" providerId="ADAL" clId="{EE760495-CC06-41CC-AF69-8EC8751660D0}" dt="2020-11-27T13:04:19.224" v="22" actId="478"/>
          <pc:sldLayoutMkLst>
            <pc:docMk/>
            <pc:sldMasterMk cId="1940645893" sldId="2147483648"/>
            <pc:sldLayoutMk cId="3297804677" sldId="2147483659"/>
          </pc:sldLayoutMkLst>
          <pc:spChg chg="del">
            <ac:chgData name="Kirsten Holt" userId="51acaace-e9c3-44ff-89b0-21222f022df7" providerId="ADAL" clId="{EE760495-CC06-41CC-AF69-8EC8751660D0}" dt="2020-11-27T13:04:19.224" v="22" actId="478"/>
            <ac:spMkLst>
              <pc:docMk/>
              <pc:sldMasterMk cId="1940645893" sldId="2147483648"/>
              <pc:sldLayoutMk cId="3297804677" sldId="2147483659"/>
              <ac:spMk id="7" creationId="{087FF16B-6D46-453D-BAFF-85AC04D3549C}"/>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FB1C-843B-4AC7-B7FE-531D31D21D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B293F-E63D-4FD6-B178-9C6DB429F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463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1627-5209-4595-B6F3-54348A1F95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82891C-481F-476D-82E1-B27E54069A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10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01795-CD05-4D91-85D0-4F954FA96FBF}"/>
              </a:ext>
            </a:extLst>
          </p:cNvPr>
          <p:cNvSpPr>
            <a:spLocks noGrp="1"/>
          </p:cNvSpPr>
          <p:nvPr>
            <p:ph type="title" orient="vert"/>
          </p:nvPr>
        </p:nvSpPr>
        <p:spPr>
          <a:xfrm>
            <a:off x="8724900" y="886265"/>
            <a:ext cx="2628900" cy="52906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61837D-1843-44D0-9EDB-740AB5DACE74}"/>
              </a:ext>
            </a:extLst>
          </p:cNvPr>
          <p:cNvSpPr>
            <a:spLocks noGrp="1"/>
          </p:cNvSpPr>
          <p:nvPr>
            <p:ph type="body" orient="vert" idx="1"/>
          </p:nvPr>
        </p:nvSpPr>
        <p:spPr>
          <a:xfrm>
            <a:off x="838200" y="886265"/>
            <a:ext cx="7734300" cy="52906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80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9075-117E-4BC9-AE10-06B4472B93D9}"/>
              </a:ext>
            </a:extLst>
          </p:cNvPr>
          <p:cNvSpPr>
            <a:spLocks noGrp="1"/>
          </p:cNvSpPr>
          <p:nvPr>
            <p:ph type="title"/>
          </p:nvPr>
        </p:nvSpPr>
        <p:spPr>
          <a:xfrm>
            <a:off x="717452" y="149872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94FBC2-FF04-45DF-9BD9-E6F93DFD8918}"/>
              </a:ext>
            </a:extLst>
          </p:cNvPr>
          <p:cNvSpPr>
            <a:spLocks noGrp="1"/>
          </p:cNvSpPr>
          <p:nvPr>
            <p:ph type="body" idx="1"/>
          </p:nvPr>
        </p:nvSpPr>
        <p:spPr>
          <a:xfrm>
            <a:off x="717452" y="435145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95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3A230C-DDC9-466C-9F6E-3C3818CC08EE}"/>
              </a:ext>
            </a:extLst>
          </p:cNvPr>
          <p:cNvSpPr>
            <a:spLocks noGrp="1"/>
          </p:cNvSpPr>
          <p:nvPr>
            <p:ph idx="1"/>
          </p:nvPr>
        </p:nvSpPr>
        <p:spPr>
          <a:xfrm>
            <a:off x="777825" y="125333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62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3225-6A63-4407-A08C-925AA5A18E4E}"/>
              </a:ext>
            </a:extLst>
          </p:cNvPr>
          <p:cNvSpPr>
            <a:spLocks noGrp="1"/>
          </p:cNvSpPr>
          <p:nvPr>
            <p:ph type="title"/>
          </p:nvPr>
        </p:nvSpPr>
        <p:spPr>
          <a:xfrm>
            <a:off x="838200" y="730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6D6774E-4772-41C3-ABF6-87FAB8B3ADC8}"/>
              </a:ext>
            </a:extLst>
          </p:cNvPr>
          <p:cNvSpPr>
            <a:spLocks noGrp="1"/>
          </p:cNvSpPr>
          <p:nvPr>
            <p:ph sz="half" idx="1"/>
          </p:nvPr>
        </p:nvSpPr>
        <p:spPr>
          <a:xfrm>
            <a:off x="838200" y="2194559"/>
            <a:ext cx="5181600" cy="39824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A213DDC-F66E-4F65-9A33-345D817011E2}"/>
              </a:ext>
            </a:extLst>
          </p:cNvPr>
          <p:cNvSpPr>
            <a:spLocks noGrp="1"/>
          </p:cNvSpPr>
          <p:nvPr>
            <p:ph sz="half" idx="2"/>
          </p:nvPr>
        </p:nvSpPr>
        <p:spPr>
          <a:xfrm>
            <a:off x="6172200" y="2194559"/>
            <a:ext cx="5181600" cy="3982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241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C8067-F235-4FA1-932C-9EA742B100FC}"/>
              </a:ext>
            </a:extLst>
          </p:cNvPr>
          <p:cNvSpPr>
            <a:spLocks noGrp="1"/>
          </p:cNvSpPr>
          <p:nvPr>
            <p:ph type="title"/>
          </p:nvPr>
        </p:nvSpPr>
        <p:spPr>
          <a:xfrm>
            <a:off x="827088" y="85169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D4EC7-C369-4FFB-A4F8-21C3823B866E}"/>
              </a:ext>
            </a:extLst>
          </p:cNvPr>
          <p:cNvSpPr>
            <a:spLocks noGrp="1"/>
          </p:cNvSpPr>
          <p:nvPr>
            <p:ph type="body" idx="1"/>
          </p:nvPr>
        </p:nvSpPr>
        <p:spPr>
          <a:xfrm>
            <a:off x="839788" y="2240192"/>
            <a:ext cx="5157787" cy="5129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702556-40DD-4371-932E-31B59D6387D8}"/>
              </a:ext>
            </a:extLst>
          </p:cNvPr>
          <p:cNvSpPr>
            <a:spLocks noGrp="1"/>
          </p:cNvSpPr>
          <p:nvPr>
            <p:ph sz="half" idx="2"/>
          </p:nvPr>
        </p:nvSpPr>
        <p:spPr>
          <a:xfrm>
            <a:off x="839788" y="2855741"/>
            <a:ext cx="5157787" cy="33339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2E6FF8-8A79-4A2F-93DB-16DA667B736A}"/>
              </a:ext>
            </a:extLst>
          </p:cNvPr>
          <p:cNvSpPr>
            <a:spLocks noGrp="1"/>
          </p:cNvSpPr>
          <p:nvPr>
            <p:ph type="body" sz="quarter" idx="3"/>
          </p:nvPr>
        </p:nvSpPr>
        <p:spPr>
          <a:xfrm>
            <a:off x="6194427" y="2260034"/>
            <a:ext cx="5183188" cy="5129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2359BCF-B816-44B3-B0F7-0D6A95D64AAE}"/>
              </a:ext>
            </a:extLst>
          </p:cNvPr>
          <p:cNvSpPr>
            <a:spLocks noGrp="1"/>
          </p:cNvSpPr>
          <p:nvPr>
            <p:ph sz="quarter" idx="4"/>
          </p:nvPr>
        </p:nvSpPr>
        <p:spPr>
          <a:xfrm>
            <a:off x="6172200" y="2855741"/>
            <a:ext cx="5183188" cy="3333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81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C323-D529-410A-8675-526A75331F07}"/>
              </a:ext>
            </a:extLst>
          </p:cNvPr>
          <p:cNvSpPr>
            <a:spLocks noGrp="1"/>
          </p:cNvSpPr>
          <p:nvPr>
            <p:ph type="title"/>
          </p:nvPr>
        </p:nvSpPr>
        <p:spPr>
          <a:xfrm>
            <a:off x="777825" y="788759"/>
            <a:ext cx="10515600" cy="1325563"/>
          </a:xfrm>
        </p:spPr>
        <p:txBody>
          <a:bodyPr/>
          <a:lstStyle/>
          <a:p>
            <a:r>
              <a:rPr lang="en-US"/>
              <a:t>Click to edit Master title style</a:t>
            </a:r>
          </a:p>
        </p:txBody>
      </p:sp>
    </p:spTree>
    <p:extLst>
      <p:ext uri="{BB962C8B-B14F-4D97-AF65-F5344CB8AC3E}">
        <p14:creationId xmlns:p14="http://schemas.microsoft.com/office/powerpoint/2010/main" val="306327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2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98CB-5DF3-47A7-A57E-4A65195FE31F}"/>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66210-8B25-4B11-8D69-25B1F32FD7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BB1BD9-4CB7-4268-AF3E-DBEDD4275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528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5FEE-21F0-4266-9DED-3A6331CAE04D}"/>
              </a:ext>
            </a:extLst>
          </p:cNvPr>
          <p:cNvSpPr>
            <a:spLocks noGrp="1"/>
          </p:cNvSpPr>
          <p:nvPr>
            <p:ph type="title"/>
          </p:nvPr>
        </p:nvSpPr>
        <p:spPr>
          <a:xfrm>
            <a:off x="839788" y="987424"/>
            <a:ext cx="3932237" cy="1069975"/>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756E6C7-0124-4502-BD85-733E5EA4A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AFA8F0-98E4-4B7A-897D-C4DE86C2F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891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702AA-2DB2-4F5F-801B-2A0659A3ED0B}"/>
              </a:ext>
            </a:extLst>
          </p:cNvPr>
          <p:cNvSpPr>
            <a:spLocks noGrp="1"/>
          </p:cNvSpPr>
          <p:nvPr>
            <p:ph type="title"/>
          </p:nvPr>
        </p:nvSpPr>
        <p:spPr>
          <a:xfrm>
            <a:off x="838200" y="91376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22CB34-2A4A-4FEB-AA48-4C6767B6FF5D}"/>
              </a:ext>
            </a:extLst>
          </p:cNvPr>
          <p:cNvSpPr>
            <a:spLocks noGrp="1"/>
          </p:cNvSpPr>
          <p:nvPr>
            <p:ph type="body" idx="1"/>
          </p:nvPr>
        </p:nvSpPr>
        <p:spPr>
          <a:xfrm>
            <a:off x="838200" y="2377440"/>
            <a:ext cx="10515600" cy="3566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5833F2F8-EB6E-4161-A2CE-8AFF47C9CF3E}"/>
              </a:ext>
            </a:extLst>
          </p:cNvPr>
          <p:cNvSpPr txBox="1"/>
          <p:nvPr userDrawn="1"/>
        </p:nvSpPr>
        <p:spPr>
          <a:xfrm>
            <a:off x="249702" y="135869"/>
            <a:ext cx="10636347" cy="400110"/>
          </a:xfrm>
          <a:prstGeom prst="rect">
            <a:avLst/>
          </a:prstGeom>
          <a:noFill/>
        </p:spPr>
        <p:txBody>
          <a:bodyPr wrap="square">
            <a:spAutoFit/>
          </a:bodyPr>
          <a:lstStyle/>
          <a:p>
            <a:pPr algn="l"/>
            <a:r>
              <a:rPr lang="en-US" sz="2000" b="0" i="0" u="none" strike="noStrike" baseline="0" dirty="0">
                <a:solidFill>
                  <a:srgbClr val="116B6D"/>
                </a:solidFill>
                <a:latin typeface="Times New Roman" panose="02020603050405020304" pitchFamily="18" charset="0"/>
                <a:cs typeface="Times New Roman" panose="02020603050405020304" pitchFamily="18" charset="0"/>
              </a:rPr>
              <a:t>Structuring Fun for Young Language Learners Online: Downloadable Resource 3</a:t>
            </a:r>
            <a:endParaRPr lang="en-GB" sz="2000" b="0" dirty="0">
              <a:solidFill>
                <a:srgbClr val="116B6D"/>
              </a:solidFill>
              <a:latin typeface="Times New Roman" panose="02020603050405020304" pitchFamily="18" charset="0"/>
              <a:cs typeface="Times New Roman" panose="02020603050405020304" pitchFamily="18" charset="0"/>
            </a:endParaRPr>
          </a:p>
        </p:txBody>
      </p:sp>
      <p:sp>
        <p:nvSpPr>
          <p:cNvPr id="6" name="Rectangle 7">
            <a:extLst>
              <a:ext uri="{FF2B5EF4-FFF2-40B4-BE49-F238E27FC236}">
                <a16:creationId xmlns:a16="http://schemas.microsoft.com/office/drawing/2014/main" id="{2DDC9EC2-CFA5-4BA4-BE64-AEFDAF3A3B12}"/>
              </a:ext>
            </a:extLst>
          </p:cNvPr>
          <p:cNvSpPr>
            <a:spLocks noChangeArrowheads="1"/>
          </p:cNvSpPr>
          <p:nvPr userDrawn="1"/>
        </p:nvSpPr>
        <p:spPr bwMode="auto">
          <a:xfrm>
            <a:off x="0" y="6381750"/>
            <a:ext cx="12240684" cy="503238"/>
          </a:xfrm>
          <a:prstGeom prst="rect">
            <a:avLst/>
          </a:prstGeom>
          <a:solidFill>
            <a:srgbClr val="168F92"/>
          </a:solidFill>
          <a:ln>
            <a:noFill/>
          </a:ln>
        </p:spPr>
        <p:txBody>
          <a:bodyPr wrap="none" anchor="ctr"/>
          <a:lstStyle>
            <a:lvl1pPr eaLnBrk="0" hangingPunct="0">
              <a:defRPr sz="1600">
                <a:solidFill>
                  <a:schemeClr val="tx1"/>
                </a:solidFill>
                <a:latin typeface="Arial" panose="020B0604020202020204" pitchFamily="34" charset="0"/>
                <a:ea typeface="MS PGothic" panose="020B0600070205080204" pitchFamily="34" charset="-128"/>
              </a:defRPr>
            </a:lvl1pPr>
            <a:lvl2pPr marL="742950" indent="-285750" eaLnBrk="0" hangingPunct="0">
              <a:defRPr sz="1600">
                <a:solidFill>
                  <a:schemeClr val="tx1"/>
                </a:solidFill>
                <a:latin typeface="Arial" panose="020B0604020202020204" pitchFamily="34" charset="0"/>
                <a:ea typeface="MS PGothic" panose="020B0600070205080204" pitchFamily="34" charset="-128"/>
              </a:defRPr>
            </a:lvl2pPr>
            <a:lvl3pPr marL="1143000" indent="-228600" eaLnBrk="0" hangingPunct="0">
              <a:defRPr sz="1600">
                <a:solidFill>
                  <a:schemeClr val="tx1"/>
                </a:solidFill>
                <a:latin typeface="Arial" panose="020B0604020202020204" pitchFamily="34" charset="0"/>
                <a:ea typeface="MS PGothic" panose="020B0600070205080204" pitchFamily="34" charset="-128"/>
              </a:defRPr>
            </a:lvl3pPr>
            <a:lvl4pPr marL="1600200" indent="-228600" eaLnBrk="0" hangingPunct="0">
              <a:defRPr sz="1600">
                <a:solidFill>
                  <a:schemeClr val="tx1"/>
                </a:solidFill>
                <a:latin typeface="Arial" panose="020B0604020202020204" pitchFamily="34" charset="0"/>
                <a:ea typeface="MS PGothic" panose="020B0600070205080204" pitchFamily="34" charset="-128"/>
              </a:defRPr>
            </a:lvl4pPr>
            <a:lvl5pPr marL="2057400" indent="-228600" eaLnBrk="0" hangingPunct="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aseline="-25000"/>
              <a:t> </a:t>
            </a:r>
          </a:p>
        </p:txBody>
      </p:sp>
      <p:sp>
        <p:nvSpPr>
          <p:cNvPr id="8" name="Footer Placeholder 7">
            <a:extLst>
              <a:ext uri="{FF2B5EF4-FFF2-40B4-BE49-F238E27FC236}">
                <a16:creationId xmlns:a16="http://schemas.microsoft.com/office/drawing/2014/main" id="{6C5022CE-511D-4FD3-9D68-D28010087C69}"/>
              </a:ext>
            </a:extLst>
          </p:cNvPr>
          <p:cNvSpPr txBox="1">
            <a:spLocks/>
          </p:cNvSpPr>
          <p:nvPr userDrawn="1"/>
        </p:nvSpPr>
        <p:spPr bwMode="auto">
          <a:xfrm>
            <a:off x="0" y="6448425"/>
            <a:ext cx="121920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eaLnBrk="0" hangingPunct="0">
              <a:defRPr sz="1600">
                <a:solidFill>
                  <a:schemeClr val="tx1"/>
                </a:solidFill>
                <a:latin typeface="Arial" panose="020B0604020202020204" pitchFamily="34" charset="0"/>
                <a:ea typeface="MS PGothic" panose="020B0600070205080204" pitchFamily="34" charset="-128"/>
              </a:defRPr>
            </a:lvl1pPr>
            <a:lvl2pPr marL="742950" indent="-285750" eaLnBrk="0" hangingPunct="0">
              <a:defRPr sz="1600">
                <a:solidFill>
                  <a:schemeClr val="tx1"/>
                </a:solidFill>
                <a:latin typeface="Arial" panose="020B0604020202020204" pitchFamily="34" charset="0"/>
                <a:ea typeface="MS PGothic" panose="020B0600070205080204" pitchFamily="34" charset="-128"/>
              </a:defRPr>
            </a:lvl2pPr>
            <a:lvl3pPr marL="1143000" indent="-228600" eaLnBrk="0" hangingPunct="0">
              <a:defRPr sz="1600">
                <a:solidFill>
                  <a:schemeClr val="tx1"/>
                </a:solidFill>
                <a:latin typeface="Arial" panose="020B0604020202020204" pitchFamily="34" charset="0"/>
                <a:ea typeface="MS PGothic" panose="020B0600070205080204" pitchFamily="34" charset="-128"/>
              </a:defRPr>
            </a:lvl3pPr>
            <a:lvl4pPr marL="1600200" indent="-228600" eaLnBrk="0" hangingPunct="0">
              <a:defRPr sz="1600">
                <a:solidFill>
                  <a:schemeClr val="tx1"/>
                </a:solidFill>
                <a:latin typeface="Arial" panose="020B0604020202020204" pitchFamily="34" charset="0"/>
                <a:ea typeface="MS PGothic" panose="020B0600070205080204" pitchFamily="34" charset="-128"/>
              </a:defRPr>
            </a:lvl4pPr>
            <a:lvl5pPr marL="2057400" indent="-228600" eaLnBrk="0" hangingPunct="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GB" altLang="en-US" sz="1400" dirty="0">
                <a:solidFill>
                  <a:schemeClr val="bg1"/>
                </a:solidFill>
              </a:rPr>
              <a:t>Structuring Fun for Young Language Learners Online</a:t>
            </a:r>
          </a:p>
          <a:p>
            <a:pPr algn="ctr" eaLnBrk="1" hangingPunct="1"/>
            <a:r>
              <a:rPr lang="en-US" altLang="en-US" sz="1400" dirty="0">
                <a:solidFill>
                  <a:schemeClr val="bg1"/>
                </a:solidFill>
              </a:rPr>
              <a:t>© Pavilion Publishing and Media Ltd and its licensors 2020. </a:t>
            </a:r>
            <a:endParaRPr lang="en-GB" altLang="en-US" sz="1400" baseline="30000" dirty="0">
              <a:solidFill>
                <a:schemeClr val="bg1"/>
              </a:solidFill>
              <a:latin typeface="AvenirLTStd-Light" charset="0"/>
            </a:endParaRPr>
          </a:p>
        </p:txBody>
      </p:sp>
    </p:spTree>
    <p:extLst>
      <p:ext uri="{BB962C8B-B14F-4D97-AF65-F5344CB8AC3E}">
        <p14:creationId xmlns:p14="http://schemas.microsoft.com/office/powerpoint/2010/main" val="19406458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91E37-C617-48FF-8516-0FB1938FA50F}"/>
              </a:ext>
            </a:extLst>
          </p:cNvPr>
          <p:cNvSpPr>
            <a:spLocks noGrp="1"/>
          </p:cNvSpPr>
          <p:nvPr>
            <p:ph type="title" idx="4294967295"/>
          </p:nvPr>
        </p:nvSpPr>
        <p:spPr>
          <a:xfrm>
            <a:off x="777825" y="713685"/>
            <a:ext cx="10515600" cy="819558"/>
          </a:xfrm>
        </p:spPr>
        <p:txBody>
          <a:bodyPr/>
          <a:lstStyle/>
          <a:p>
            <a:r>
              <a:rPr lang="en-GB" sz="4400" b="1" dirty="0">
                <a:effectLst/>
                <a:latin typeface="Calibri" panose="020F0502020204030204" pitchFamily="34" charset="0"/>
                <a:ea typeface="Calibri" panose="020F0502020204030204" pitchFamily="34" charset="0"/>
                <a:cs typeface="Times New Roman" panose="02020603050405020304" pitchFamily="18" charset="0"/>
              </a:rPr>
              <a:t>Keyboard literacy measure</a:t>
            </a:r>
            <a:r>
              <a:rPr lang="en-GB" sz="4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1F98516A-C114-4232-AA92-004972EFF7E1}"/>
              </a:ext>
            </a:extLst>
          </p:cNvPr>
          <p:cNvSpPr>
            <a:spLocks noGrp="1"/>
          </p:cNvSpPr>
          <p:nvPr>
            <p:ph idx="1"/>
          </p:nvPr>
        </p:nvSpPr>
        <p:spPr>
          <a:xfrm>
            <a:off x="777825" y="2282928"/>
            <a:ext cx="10515600" cy="3991418"/>
          </a:xfrm>
        </p:spPr>
        <p:txBody>
          <a:bodyPr>
            <a:normAutofit fontScale="92500" lnSpcReduction="20000"/>
          </a:bodyPr>
          <a:lstStyle/>
          <a:p>
            <a:pPr>
              <a:spcBef>
                <a:spcPts val="1200"/>
              </a:spcBef>
              <a:buFont typeface="Wingdings" panose="05000000000000000000" pitchFamily="2" charset="2"/>
              <a:buChar char="§"/>
            </a:pPr>
            <a:r>
              <a:rPr lang="en-GB" sz="1800" dirty="0">
                <a:effectLst/>
                <a:ea typeface="Calibri" panose="020F0502020204030204" pitchFamily="34" charset="0"/>
                <a:cs typeface="Times New Roman" panose="02020603050405020304" pitchFamily="18" charset="0"/>
              </a:rPr>
              <a:t>This PowerPoint slide deck contains 15 slides to use as a keyboard literacy measure. When you open the slide deck</a:t>
            </a:r>
            <a:r>
              <a:rPr lang="en-US" sz="1800" dirty="0"/>
              <a:t>, you will see that there are three slides of each response (e.g. oranges, apples and potatoes), which slowly build up in terms of complexity. It will probably take the first two for the learners to start getting the hang of things.</a:t>
            </a:r>
          </a:p>
          <a:p>
            <a:pPr>
              <a:buFont typeface="Wingdings" panose="05000000000000000000" pitchFamily="2" charset="2"/>
              <a:buChar char="§"/>
            </a:pPr>
            <a:r>
              <a:rPr lang="en-US" sz="1800" dirty="0"/>
              <a:t>On the third slide, I recommend you begin actually measuring. You do this by starting a timer or stopwatch and recording how many seconds the first response takes to come in, how long it takes for just over half the group to type a response and how long it takes for all but a couple of your learners to respond – say, 90%.</a:t>
            </a:r>
          </a:p>
          <a:p>
            <a:pPr algn="l">
              <a:buFont typeface="Wingdings" panose="05000000000000000000" pitchFamily="2" charset="2"/>
              <a:buChar char="§"/>
            </a:pPr>
            <a:r>
              <a:rPr lang="en-US" sz="1800" b="0" i="0" u="none" strike="noStrike" baseline="0" dirty="0">
                <a:latin typeface="NewCenturySchlbkLTStd-Roman"/>
              </a:rPr>
              <a:t>If your learners can cope with this, move on to the next set of three slides (water, juice and milk – I have not included every slide here), which involve them typing the full words </a:t>
            </a:r>
            <a:r>
              <a:rPr lang="en-US" sz="1800" b="0" u="none" strike="noStrike" baseline="0" dirty="0">
                <a:latin typeface="NewCenturySchlbkLTStd-Roman"/>
              </a:rPr>
              <a:t>‘</a:t>
            </a:r>
            <a:r>
              <a:rPr lang="en-US" sz="1800" b="0" u="none" strike="noStrike" baseline="0" dirty="0">
                <a:latin typeface="NewCenturySchlbkLTStd-It"/>
              </a:rPr>
              <a:t>Yes</a:t>
            </a:r>
            <a:r>
              <a:rPr lang="en-US" sz="1800" b="0" u="none" strike="noStrike" baseline="0" dirty="0">
                <a:latin typeface="NewCenturySchlbkLTStd-Roman"/>
              </a:rPr>
              <a:t>’ or ‘</a:t>
            </a:r>
            <a:r>
              <a:rPr lang="en-US" sz="1800" b="0" u="none" strike="noStrike" baseline="0" dirty="0">
                <a:latin typeface="NewCenturySchlbkLTStd-It"/>
              </a:rPr>
              <a:t>No</a:t>
            </a:r>
            <a:r>
              <a:rPr lang="en-US" sz="1800" b="0" u="none" strike="noStrike" baseline="0" dirty="0">
                <a:latin typeface="NewCenturySchlbkLTStd-Roman"/>
              </a:rPr>
              <a:t>’. </a:t>
            </a:r>
            <a:r>
              <a:rPr lang="en-US" sz="1800" b="0" i="0" u="none" strike="noStrike" baseline="0" dirty="0">
                <a:latin typeface="NewCenturySchlbkLTStd-Roman"/>
              </a:rPr>
              <a:t>Again, it may take them one or two slides to get the idea that they are now typing a word, not a letter, so it is probably best to do your timed response on the second or third slide.</a:t>
            </a:r>
          </a:p>
          <a:p>
            <a:pPr algn="l">
              <a:buFont typeface="Wingdings" panose="05000000000000000000" pitchFamily="2" charset="2"/>
              <a:buChar char="§"/>
            </a:pPr>
            <a:r>
              <a:rPr lang="en-US" sz="1800" dirty="0"/>
              <a:t>The next set of slides requires the answers ‘Yes, I do’, ‘No, I don’t’ or ‘I don’t know’; in other words, it requires responses that are short sentences. This will show you how your learners will cope with short sentences or phrases.</a:t>
            </a:r>
          </a:p>
          <a:p>
            <a:pPr algn="l">
              <a:buFont typeface="Wingdings" panose="05000000000000000000" pitchFamily="2" charset="2"/>
              <a:buChar char="§"/>
            </a:pPr>
            <a:r>
              <a:rPr lang="en-US" sz="1800" b="0" i="0" u="none" strike="noStrike" baseline="0" dirty="0">
                <a:latin typeface="NewCenturySchlbkLTStd-Roman"/>
              </a:rPr>
              <a:t>The penultimate set requires longer sentences with lexical items in them: </a:t>
            </a:r>
            <a:r>
              <a:rPr lang="en-US" sz="1800" b="0" u="none" strike="noStrike" baseline="0" dirty="0">
                <a:latin typeface="NewCenturySchlbkLTStd-Roman"/>
              </a:rPr>
              <a:t>‘</a:t>
            </a:r>
            <a:r>
              <a:rPr lang="en-US" sz="1800" b="0" u="none" strike="noStrike" baseline="0" dirty="0">
                <a:latin typeface="NewCenturySchlbkLTStd-It"/>
              </a:rPr>
              <a:t>Yes, I like ________.</a:t>
            </a:r>
            <a:r>
              <a:rPr lang="en-US" sz="1800" b="0" u="none" strike="noStrike" baseline="0" dirty="0">
                <a:latin typeface="NewCenturySchlbkLTStd-Roman"/>
              </a:rPr>
              <a:t>’ and ‘</a:t>
            </a:r>
            <a:r>
              <a:rPr lang="en-US" sz="1800" b="0" u="none" strike="noStrike" baseline="0" dirty="0">
                <a:latin typeface="NewCenturySchlbkLTStd-It"/>
              </a:rPr>
              <a:t>No, I don’t like ________.</a:t>
            </a:r>
            <a:r>
              <a:rPr lang="en-US" sz="1800" b="0" u="none" strike="noStrike" baseline="0" dirty="0">
                <a:latin typeface="NewCenturySchlbkLTStd-Roman"/>
              </a:rPr>
              <a:t>’ (so learners have to type in specific vocabulary items). </a:t>
            </a:r>
            <a:r>
              <a:rPr lang="en-US" sz="1800" b="0" i="0" u="none" strike="noStrike" baseline="0" dirty="0">
                <a:latin typeface="NewCenturySchlbkLTStd-Roman"/>
              </a:rPr>
              <a:t>The items are </a:t>
            </a:r>
            <a:r>
              <a:rPr lang="en-US" sz="1800" b="0" i="1" u="none" strike="noStrike" baseline="0" dirty="0">
                <a:latin typeface="NewCenturySchlbkLTStd-It"/>
              </a:rPr>
              <a:t>broccoli</a:t>
            </a:r>
            <a:r>
              <a:rPr lang="en-US" sz="1800" b="0" i="0" u="none" strike="noStrike" baseline="0" dirty="0">
                <a:latin typeface="NewCenturySchlbkLTStd-Roman"/>
              </a:rPr>
              <a:t>, </a:t>
            </a:r>
            <a:r>
              <a:rPr lang="en-US" sz="1800" b="0" i="1" u="none" strike="noStrike" baseline="0" dirty="0">
                <a:latin typeface="NewCenturySchlbkLTStd-It"/>
              </a:rPr>
              <a:t>tomatoes </a:t>
            </a:r>
            <a:r>
              <a:rPr lang="en-US" sz="1800" b="0" i="0" u="none" strike="noStrike" baseline="0" dirty="0">
                <a:latin typeface="NewCenturySchlbkLTStd-Roman"/>
              </a:rPr>
              <a:t>and </a:t>
            </a:r>
            <a:r>
              <a:rPr lang="en-US" sz="1800" b="0" i="1" u="none" strike="noStrike" baseline="0" dirty="0">
                <a:latin typeface="NewCenturySchlbkLTStd-It"/>
              </a:rPr>
              <a:t>onions</a:t>
            </a:r>
            <a:r>
              <a:rPr lang="en-US" sz="1800" b="0" i="0" u="none" strike="noStrike" baseline="0" dirty="0">
                <a:latin typeface="NewCenturySchlbkLTStd-Roman"/>
              </a:rPr>
              <a:t>.</a:t>
            </a:r>
          </a:p>
          <a:p>
            <a:pPr algn="l">
              <a:buFont typeface="Wingdings" panose="05000000000000000000" pitchFamily="2" charset="2"/>
              <a:buChar char="§"/>
            </a:pPr>
            <a:r>
              <a:rPr lang="en-US" sz="1800" b="0" i="0" u="none" strike="noStrike" baseline="0" dirty="0">
                <a:latin typeface="NewCenturySchlbkLTStd-Roman"/>
              </a:rPr>
              <a:t>The idea here is to work through the sets until you find a response type and time that is comfortable for you and your learners. In just one lesson phase, it will tell you about your group and more or less what you can expect them to do when you ask them to produce longer or shorter textual responses.</a:t>
            </a:r>
            <a:endParaRPr lang="en-GB" sz="1800" dirty="0"/>
          </a:p>
        </p:txBody>
      </p:sp>
      <p:sp>
        <p:nvSpPr>
          <p:cNvPr id="5" name="Content Placeholder 2">
            <a:extLst>
              <a:ext uri="{FF2B5EF4-FFF2-40B4-BE49-F238E27FC236}">
                <a16:creationId xmlns:a16="http://schemas.microsoft.com/office/drawing/2014/main" id="{82FDB411-2A68-42A9-8A18-275EF464AF01}"/>
              </a:ext>
            </a:extLst>
          </p:cNvPr>
          <p:cNvSpPr txBox="1">
            <a:spLocks/>
          </p:cNvSpPr>
          <p:nvPr/>
        </p:nvSpPr>
        <p:spPr>
          <a:xfrm>
            <a:off x="777825" y="1857726"/>
            <a:ext cx="4508550" cy="4939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PowerPoint slide deck overview</a:t>
            </a:r>
          </a:p>
        </p:txBody>
      </p:sp>
      <p:sp>
        <p:nvSpPr>
          <p:cNvPr id="7" name="TextBox 6">
            <a:extLst>
              <a:ext uri="{FF2B5EF4-FFF2-40B4-BE49-F238E27FC236}">
                <a16:creationId xmlns:a16="http://schemas.microsoft.com/office/drawing/2014/main" id="{B7BBCFBF-538E-44B3-A854-49F46581CEF2}"/>
              </a:ext>
            </a:extLst>
          </p:cNvPr>
          <p:cNvSpPr txBox="1"/>
          <p:nvPr/>
        </p:nvSpPr>
        <p:spPr>
          <a:xfrm>
            <a:off x="777825" y="1470546"/>
            <a:ext cx="6093618" cy="312650"/>
          </a:xfrm>
          <a:prstGeom prst="rect">
            <a:avLst/>
          </a:prstGeom>
          <a:noFill/>
        </p:spPr>
        <p:txBody>
          <a:bodyPr wrap="square">
            <a:sp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Refers to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Chapter 4: Creative live online teaching</a:t>
            </a:r>
            <a:r>
              <a:rPr lang="en-GB" sz="1400" dirty="0">
                <a:effectLst/>
                <a:latin typeface="Calibri" panose="020F0502020204030204" pitchFamily="34" charset="0"/>
                <a:ea typeface="Calibri" panose="020F0502020204030204" pitchFamily="34" charset="0"/>
                <a:cs typeface="Times New Roman" panose="02020603050405020304" pitchFamily="18" charset="0"/>
              </a:rPr>
              <a:t> on page 47.</a:t>
            </a:r>
          </a:p>
        </p:txBody>
      </p:sp>
    </p:spTree>
    <p:extLst>
      <p:ext uri="{BB962C8B-B14F-4D97-AF65-F5344CB8AC3E}">
        <p14:creationId xmlns:p14="http://schemas.microsoft.com/office/powerpoint/2010/main" val="218759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641962" y="532147"/>
            <a:ext cx="4908075" cy="830997"/>
          </a:xfrm>
          <a:prstGeom prst="rect">
            <a:avLst/>
          </a:prstGeom>
          <a:noFill/>
        </p:spPr>
        <p:txBody>
          <a:bodyPr wrap="none" rtlCol="0">
            <a:spAutoFit/>
          </a:bodyPr>
          <a:lstStyle/>
          <a:p>
            <a:pPr algn="ctr"/>
            <a:r>
              <a:rPr lang="en-US" sz="4800" dirty="0"/>
              <a:t>Do you like coffee?</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35096" y="2046053"/>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626897" y="2052781"/>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803614" y="3411232"/>
            <a:ext cx="3940118" cy="1323439"/>
          </a:xfrm>
          <a:prstGeom prst="rect">
            <a:avLst/>
          </a:prstGeom>
          <a:noFill/>
        </p:spPr>
        <p:txBody>
          <a:bodyPr wrap="none" rtlCol="0">
            <a:spAutoFit/>
          </a:bodyPr>
          <a:lstStyle/>
          <a:p>
            <a:r>
              <a:rPr lang="en-US" sz="8000" dirty="0"/>
              <a:t>Yes, I do.</a:t>
            </a:r>
          </a:p>
        </p:txBody>
      </p:sp>
      <p:sp>
        <p:nvSpPr>
          <p:cNvPr id="8" name="TextBox 7">
            <a:extLst>
              <a:ext uri="{FF2B5EF4-FFF2-40B4-BE49-F238E27FC236}">
                <a16:creationId xmlns:a16="http://schemas.microsoft.com/office/drawing/2014/main" id="{3FD68A96-2E05-4790-B227-0AC000191788}"/>
              </a:ext>
            </a:extLst>
          </p:cNvPr>
          <p:cNvSpPr txBox="1"/>
          <p:nvPr/>
        </p:nvSpPr>
        <p:spPr>
          <a:xfrm>
            <a:off x="6504936" y="3411232"/>
            <a:ext cx="4946611" cy="1323439"/>
          </a:xfrm>
          <a:prstGeom prst="rect">
            <a:avLst/>
          </a:prstGeom>
          <a:noFill/>
        </p:spPr>
        <p:txBody>
          <a:bodyPr wrap="none" rtlCol="0">
            <a:spAutoFit/>
          </a:bodyPr>
          <a:lstStyle/>
          <a:p>
            <a:r>
              <a:rPr lang="en-US" sz="8000" dirty="0"/>
              <a:t>No, I don’t.</a:t>
            </a:r>
          </a:p>
        </p:txBody>
      </p:sp>
      <p:sp>
        <p:nvSpPr>
          <p:cNvPr id="9" name="TextBox 8">
            <a:extLst>
              <a:ext uri="{FF2B5EF4-FFF2-40B4-BE49-F238E27FC236}">
                <a16:creationId xmlns:a16="http://schemas.microsoft.com/office/drawing/2014/main" id="{C2BAA176-2428-4CE2-AEDB-F35AC996C051}"/>
              </a:ext>
            </a:extLst>
          </p:cNvPr>
          <p:cNvSpPr txBox="1"/>
          <p:nvPr/>
        </p:nvSpPr>
        <p:spPr>
          <a:xfrm>
            <a:off x="5149097" y="3703082"/>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E8B068CB-71BF-42E8-8BCA-E94FA136B3C6}"/>
              </a:ext>
            </a:extLst>
          </p:cNvPr>
          <p:cNvSpPr/>
          <p:nvPr/>
        </p:nvSpPr>
        <p:spPr>
          <a:xfrm>
            <a:off x="3305010" y="5431073"/>
            <a:ext cx="4785734" cy="1107996"/>
          </a:xfrm>
          <a:prstGeom prst="rect">
            <a:avLst/>
          </a:prstGeom>
        </p:spPr>
        <p:txBody>
          <a:bodyPr wrap="none">
            <a:spAutoFit/>
          </a:bodyPr>
          <a:lstStyle/>
          <a:p>
            <a:pPr lvl="0"/>
            <a:r>
              <a:rPr lang="en-US" sz="6600" b="1" dirty="0">
                <a:solidFill>
                  <a:prstClr val="black"/>
                </a:solidFill>
              </a:rPr>
              <a:t>I don’t know.</a:t>
            </a:r>
          </a:p>
        </p:txBody>
      </p:sp>
      <p:pic>
        <p:nvPicPr>
          <p:cNvPr id="3" name="Picture 2">
            <a:extLst>
              <a:ext uri="{FF2B5EF4-FFF2-40B4-BE49-F238E27FC236}">
                <a16:creationId xmlns:a16="http://schemas.microsoft.com/office/drawing/2014/main" id="{B9FE38DD-E075-4D9C-AF7F-863D06C0FF2C}"/>
              </a:ext>
            </a:extLst>
          </p:cNvPr>
          <p:cNvPicPr>
            <a:picLocks noChangeAspect="1"/>
          </p:cNvPicPr>
          <p:nvPr/>
        </p:nvPicPr>
        <p:blipFill>
          <a:blip r:embed="rId2"/>
          <a:stretch>
            <a:fillRect/>
          </a:stretch>
        </p:blipFill>
        <p:spPr>
          <a:xfrm>
            <a:off x="4298243" y="1344817"/>
            <a:ext cx="3016957" cy="2262718"/>
          </a:xfrm>
          <a:prstGeom prst="rect">
            <a:avLst/>
          </a:prstGeom>
        </p:spPr>
      </p:pic>
    </p:spTree>
    <p:extLst>
      <p:ext uri="{BB962C8B-B14F-4D97-AF65-F5344CB8AC3E}">
        <p14:creationId xmlns:p14="http://schemas.microsoft.com/office/powerpoint/2010/main" val="738535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328613" y="623672"/>
            <a:ext cx="5337873" cy="830997"/>
          </a:xfrm>
          <a:prstGeom prst="rect">
            <a:avLst/>
          </a:prstGeom>
          <a:noFill/>
        </p:spPr>
        <p:txBody>
          <a:bodyPr wrap="none" rtlCol="0">
            <a:spAutoFit/>
          </a:bodyPr>
          <a:lstStyle/>
          <a:p>
            <a:pPr algn="ctr"/>
            <a:r>
              <a:rPr lang="en-US" sz="4800" dirty="0"/>
              <a:t>Do you like broccoli?</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63671" y="2003190"/>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371009" y="2009919"/>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55914" y="3368369"/>
            <a:ext cx="4695003" cy="830997"/>
          </a:xfrm>
          <a:prstGeom prst="rect">
            <a:avLst/>
          </a:prstGeom>
          <a:noFill/>
        </p:spPr>
        <p:txBody>
          <a:bodyPr wrap="none" rtlCol="0">
            <a:spAutoFit/>
          </a:bodyPr>
          <a:lstStyle/>
          <a:p>
            <a:r>
              <a:rPr lang="en-US" sz="4800" dirty="0"/>
              <a:t>Yes, I like broccoli.</a:t>
            </a:r>
          </a:p>
        </p:txBody>
      </p:sp>
      <p:sp>
        <p:nvSpPr>
          <p:cNvPr id="8" name="TextBox 7">
            <a:extLst>
              <a:ext uri="{FF2B5EF4-FFF2-40B4-BE49-F238E27FC236}">
                <a16:creationId xmlns:a16="http://schemas.microsoft.com/office/drawing/2014/main" id="{3FD68A96-2E05-4790-B227-0AC000191788}"/>
              </a:ext>
            </a:extLst>
          </p:cNvPr>
          <p:cNvSpPr txBox="1"/>
          <p:nvPr/>
        </p:nvSpPr>
        <p:spPr>
          <a:xfrm>
            <a:off x="5997550" y="3368369"/>
            <a:ext cx="6077818" cy="830997"/>
          </a:xfrm>
          <a:prstGeom prst="rect">
            <a:avLst/>
          </a:prstGeom>
          <a:noFill/>
        </p:spPr>
        <p:txBody>
          <a:bodyPr wrap="none" rtlCol="0">
            <a:spAutoFit/>
          </a:bodyPr>
          <a:lstStyle/>
          <a:p>
            <a:r>
              <a:rPr lang="en-US" sz="4800" dirty="0"/>
              <a:t>No, I don’t like broccoli.</a:t>
            </a:r>
          </a:p>
        </p:txBody>
      </p:sp>
      <p:sp>
        <p:nvSpPr>
          <p:cNvPr id="9" name="TextBox 8">
            <a:extLst>
              <a:ext uri="{FF2B5EF4-FFF2-40B4-BE49-F238E27FC236}">
                <a16:creationId xmlns:a16="http://schemas.microsoft.com/office/drawing/2014/main" id="{6D1762FA-4BFD-4C5F-8657-EE19DE012A80}"/>
              </a:ext>
            </a:extLst>
          </p:cNvPr>
          <p:cNvSpPr txBox="1"/>
          <p:nvPr/>
        </p:nvSpPr>
        <p:spPr>
          <a:xfrm>
            <a:off x="5142161" y="3783867"/>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BA4B93E5-8E87-46B8-B9BF-568BF24A5B9A}"/>
              </a:ext>
            </a:extLst>
          </p:cNvPr>
          <p:cNvSpPr/>
          <p:nvPr/>
        </p:nvSpPr>
        <p:spPr>
          <a:xfrm>
            <a:off x="2149914" y="5682412"/>
            <a:ext cx="7343229" cy="830997"/>
          </a:xfrm>
          <a:prstGeom prst="rect">
            <a:avLst/>
          </a:prstGeom>
        </p:spPr>
        <p:txBody>
          <a:bodyPr wrap="none">
            <a:spAutoFit/>
          </a:bodyPr>
          <a:lstStyle/>
          <a:p>
            <a:pPr lvl="0"/>
            <a:r>
              <a:rPr lang="en-US" sz="4800" dirty="0">
                <a:solidFill>
                  <a:prstClr val="black"/>
                </a:solidFill>
              </a:rPr>
              <a:t>I don’t know if I like broccoli.</a:t>
            </a:r>
          </a:p>
        </p:txBody>
      </p:sp>
      <p:pic>
        <p:nvPicPr>
          <p:cNvPr id="3" name="Picture 2">
            <a:extLst>
              <a:ext uri="{FF2B5EF4-FFF2-40B4-BE49-F238E27FC236}">
                <a16:creationId xmlns:a16="http://schemas.microsoft.com/office/drawing/2014/main" id="{B7F03B3D-6047-4AF3-9713-53255D2C5EE4}"/>
              </a:ext>
            </a:extLst>
          </p:cNvPr>
          <p:cNvPicPr>
            <a:picLocks noChangeAspect="1"/>
          </p:cNvPicPr>
          <p:nvPr/>
        </p:nvPicPr>
        <p:blipFill>
          <a:blip r:embed="rId2"/>
          <a:stretch>
            <a:fillRect/>
          </a:stretch>
        </p:blipFill>
        <p:spPr>
          <a:xfrm>
            <a:off x="4424922" y="1532906"/>
            <a:ext cx="2562768" cy="1922076"/>
          </a:xfrm>
          <a:prstGeom prst="rect">
            <a:avLst/>
          </a:prstGeom>
        </p:spPr>
      </p:pic>
    </p:spTree>
    <p:extLst>
      <p:ext uri="{BB962C8B-B14F-4D97-AF65-F5344CB8AC3E}">
        <p14:creationId xmlns:p14="http://schemas.microsoft.com/office/powerpoint/2010/main" val="232472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569965" y="569877"/>
            <a:ext cx="5041958" cy="830997"/>
          </a:xfrm>
          <a:prstGeom prst="rect">
            <a:avLst/>
          </a:prstGeom>
          <a:noFill/>
        </p:spPr>
        <p:txBody>
          <a:bodyPr wrap="none" rtlCol="0">
            <a:spAutoFit/>
          </a:bodyPr>
          <a:lstStyle/>
          <a:p>
            <a:pPr algn="ctr"/>
            <a:r>
              <a:rPr lang="en-US" sz="4800" dirty="0"/>
              <a:t>Do you like onions?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30040" y="2203215"/>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621841" y="2209943"/>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22283" y="3568394"/>
            <a:ext cx="4399089" cy="830997"/>
          </a:xfrm>
          <a:prstGeom prst="rect">
            <a:avLst/>
          </a:prstGeom>
          <a:noFill/>
        </p:spPr>
        <p:txBody>
          <a:bodyPr wrap="none" rtlCol="0">
            <a:spAutoFit/>
          </a:bodyPr>
          <a:lstStyle/>
          <a:p>
            <a:r>
              <a:rPr lang="en-US" sz="4800" dirty="0"/>
              <a:t>Yes, I like onions.</a:t>
            </a:r>
          </a:p>
        </p:txBody>
      </p:sp>
      <p:sp>
        <p:nvSpPr>
          <p:cNvPr id="8" name="TextBox 7">
            <a:extLst>
              <a:ext uri="{FF2B5EF4-FFF2-40B4-BE49-F238E27FC236}">
                <a16:creationId xmlns:a16="http://schemas.microsoft.com/office/drawing/2014/main" id="{3FD68A96-2E05-4790-B227-0AC000191788}"/>
              </a:ext>
            </a:extLst>
          </p:cNvPr>
          <p:cNvSpPr txBox="1"/>
          <p:nvPr/>
        </p:nvSpPr>
        <p:spPr>
          <a:xfrm>
            <a:off x="6277701" y="3568393"/>
            <a:ext cx="5781904" cy="830997"/>
          </a:xfrm>
          <a:prstGeom prst="rect">
            <a:avLst/>
          </a:prstGeom>
          <a:noFill/>
        </p:spPr>
        <p:txBody>
          <a:bodyPr wrap="none" rtlCol="0">
            <a:spAutoFit/>
          </a:bodyPr>
          <a:lstStyle/>
          <a:p>
            <a:r>
              <a:rPr lang="en-US" sz="4800" dirty="0"/>
              <a:t>No, I don’t like onions.</a:t>
            </a:r>
          </a:p>
        </p:txBody>
      </p:sp>
      <p:sp>
        <p:nvSpPr>
          <p:cNvPr id="9" name="TextBox 8">
            <a:extLst>
              <a:ext uri="{FF2B5EF4-FFF2-40B4-BE49-F238E27FC236}">
                <a16:creationId xmlns:a16="http://schemas.microsoft.com/office/drawing/2014/main" id="{DA15967D-2BAF-4F06-A780-C4D024FF7EC0}"/>
              </a:ext>
            </a:extLst>
          </p:cNvPr>
          <p:cNvSpPr txBox="1"/>
          <p:nvPr/>
        </p:nvSpPr>
        <p:spPr>
          <a:xfrm>
            <a:off x="5146048" y="3887466"/>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948E4448-BBE3-43BA-80D4-835423EC5127}"/>
              </a:ext>
            </a:extLst>
          </p:cNvPr>
          <p:cNvSpPr/>
          <p:nvPr/>
        </p:nvSpPr>
        <p:spPr>
          <a:xfrm>
            <a:off x="2238510" y="5666492"/>
            <a:ext cx="7047314" cy="830997"/>
          </a:xfrm>
          <a:prstGeom prst="rect">
            <a:avLst/>
          </a:prstGeom>
        </p:spPr>
        <p:txBody>
          <a:bodyPr wrap="none">
            <a:spAutoFit/>
          </a:bodyPr>
          <a:lstStyle/>
          <a:p>
            <a:pPr lvl="0"/>
            <a:r>
              <a:rPr lang="en-US" sz="4800" dirty="0">
                <a:solidFill>
                  <a:prstClr val="black"/>
                </a:solidFill>
              </a:rPr>
              <a:t>I don’t know if I like onions.</a:t>
            </a:r>
          </a:p>
        </p:txBody>
      </p:sp>
      <p:pic>
        <p:nvPicPr>
          <p:cNvPr id="2" name="Picture 1">
            <a:extLst>
              <a:ext uri="{FF2B5EF4-FFF2-40B4-BE49-F238E27FC236}">
                <a16:creationId xmlns:a16="http://schemas.microsoft.com/office/drawing/2014/main" id="{D5963855-9DB3-4D4A-86FB-7B3C046CEB2C}"/>
              </a:ext>
            </a:extLst>
          </p:cNvPr>
          <p:cNvPicPr>
            <a:picLocks noChangeAspect="1"/>
          </p:cNvPicPr>
          <p:nvPr/>
        </p:nvPicPr>
        <p:blipFill>
          <a:blip r:embed="rId2"/>
          <a:stretch>
            <a:fillRect/>
          </a:stretch>
        </p:blipFill>
        <p:spPr>
          <a:xfrm>
            <a:off x="4239601" y="1400875"/>
            <a:ext cx="3045133" cy="2283849"/>
          </a:xfrm>
          <a:prstGeom prst="rect">
            <a:avLst/>
          </a:prstGeom>
        </p:spPr>
      </p:pic>
    </p:spTree>
    <p:extLst>
      <p:ext uri="{BB962C8B-B14F-4D97-AF65-F5344CB8AC3E}">
        <p14:creationId xmlns:p14="http://schemas.microsoft.com/office/powerpoint/2010/main" val="304760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132303" y="523620"/>
            <a:ext cx="5742342" cy="830997"/>
          </a:xfrm>
          <a:prstGeom prst="rect">
            <a:avLst/>
          </a:prstGeom>
          <a:noFill/>
        </p:spPr>
        <p:txBody>
          <a:bodyPr wrap="none" rtlCol="0">
            <a:spAutoFit/>
          </a:bodyPr>
          <a:lstStyle/>
          <a:p>
            <a:pPr algn="ctr"/>
            <a:r>
              <a:rPr lang="en-US" sz="4800" dirty="0"/>
              <a:t>Do you like tomatoes?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042570" y="2146065"/>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534371" y="2152793"/>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34813" y="3511244"/>
            <a:ext cx="5099473" cy="830997"/>
          </a:xfrm>
          <a:prstGeom prst="rect">
            <a:avLst/>
          </a:prstGeom>
          <a:noFill/>
        </p:spPr>
        <p:txBody>
          <a:bodyPr wrap="none" rtlCol="0">
            <a:spAutoFit/>
          </a:bodyPr>
          <a:lstStyle/>
          <a:p>
            <a:r>
              <a:rPr lang="en-US" sz="4800" dirty="0"/>
              <a:t>Yes, I like tomatoes.</a:t>
            </a:r>
          </a:p>
        </p:txBody>
      </p:sp>
      <p:sp>
        <p:nvSpPr>
          <p:cNvPr id="8" name="TextBox 7">
            <a:extLst>
              <a:ext uri="{FF2B5EF4-FFF2-40B4-BE49-F238E27FC236}">
                <a16:creationId xmlns:a16="http://schemas.microsoft.com/office/drawing/2014/main" id="{3FD68A96-2E05-4790-B227-0AC000191788}"/>
              </a:ext>
            </a:extLst>
          </p:cNvPr>
          <p:cNvSpPr txBox="1"/>
          <p:nvPr/>
        </p:nvSpPr>
        <p:spPr>
          <a:xfrm>
            <a:off x="5633513" y="3511243"/>
            <a:ext cx="6482287" cy="830997"/>
          </a:xfrm>
          <a:prstGeom prst="rect">
            <a:avLst/>
          </a:prstGeom>
          <a:noFill/>
        </p:spPr>
        <p:txBody>
          <a:bodyPr wrap="none" rtlCol="0">
            <a:spAutoFit/>
          </a:bodyPr>
          <a:lstStyle/>
          <a:p>
            <a:r>
              <a:rPr lang="en-US" sz="4800" dirty="0"/>
              <a:t>No, I don’t like tomatoes.</a:t>
            </a:r>
          </a:p>
        </p:txBody>
      </p:sp>
      <p:sp>
        <p:nvSpPr>
          <p:cNvPr id="9" name="TextBox 8">
            <a:extLst>
              <a:ext uri="{FF2B5EF4-FFF2-40B4-BE49-F238E27FC236}">
                <a16:creationId xmlns:a16="http://schemas.microsoft.com/office/drawing/2014/main" id="{A06C473C-EB1C-42A5-A885-7C143BA03E69}"/>
              </a:ext>
            </a:extLst>
          </p:cNvPr>
          <p:cNvSpPr txBox="1"/>
          <p:nvPr/>
        </p:nvSpPr>
        <p:spPr>
          <a:xfrm>
            <a:off x="5020064" y="3880670"/>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57664C20-67D6-4957-81D5-B9EFA422D757}"/>
              </a:ext>
            </a:extLst>
          </p:cNvPr>
          <p:cNvSpPr/>
          <p:nvPr/>
        </p:nvSpPr>
        <p:spPr>
          <a:xfrm>
            <a:off x="2028813" y="5634169"/>
            <a:ext cx="7747698" cy="830997"/>
          </a:xfrm>
          <a:prstGeom prst="rect">
            <a:avLst/>
          </a:prstGeom>
        </p:spPr>
        <p:txBody>
          <a:bodyPr wrap="none">
            <a:spAutoFit/>
          </a:bodyPr>
          <a:lstStyle/>
          <a:p>
            <a:pPr lvl="0"/>
            <a:r>
              <a:rPr lang="en-US" sz="4800" dirty="0">
                <a:solidFill>
                  <a:prstClr val="black"/>
                </a:solidFill>
              </a:rPr>
              <a:t>I don’t know if I like tomatoes.</a:t>
            </a:r>
          </a:p>
        </p:txBody>
      </p:sp>
      <p:pic>
        <p:nvPicPr>
          <p:cNvPr id="2" name="Picture 1">
            <a:extLst>
              <a:ext uri="{FF2B5EF4-FFF2-40B4-BE49-F238E27FC236}">
                <a16:creationId xmlns:a16="http://schemas.microsoft.com/office/drawing/2014/main" id="{6B73A089-C572-49AC-8346-59F03261A214}"/>
              </a:ext>
            </a:extLst>
          </p:cNvPr>
          <p:cNvPicPr>
            <a:picLocks noChangeAspect="1"/>
          </p:cNvPicPr>
          <p:nvPr/>
        </p:nvPicPr>
        <p:blipFill>
          <a:blip r:embed="rId2"/>
          <a:stretch>
            <a:fillRect/>
          </a:stretch>
        </p:blipFill>
        <p:spPr>
          <a:xfrm>
            <a:off x="4344110" y="1388318"/>
            <a:ext cx="3090642" cy="2317982"/>
          </a:xfrm>
          <a:prstGeom prst="rect">
            <a:avLst/>
          </a:prstGeom>
        </p:spPr>
      </p:pic>
    </p:spTree>
    <p:extLst>
      <p:ext uri="{BB962C8B-B14F-4D97-AF65-F5344CB8AC3E}">
        <p14:creationId xmlns:p14="http://schemas.microsoft.com/office/powerpoint/2010/main" val="2047499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294676" y="496017"/>
            <a:ext cx="11645689" cy="830997"/>
          </a:xfrm>
          <a:prstGeom prst="rect">
            <a:avLst/>
          </a:prstGeom>
          <a:noFill/>
        </p:spPr>
        <p:txBody>
          <a:bodyPr wrap="none" rtlCol="0">
            <a:spAutoFit/>
          </a:bodyPr>
          <a:lstStyle/>
          <a:p>
            <a:pPr algn="ctr"/>
            <a:r>
              <a:rPr lang="en-US" sz="4800" dirty="0"/>
              <a:t>Do you like strawberries with peanut butter?</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1520818" y="1994392"/>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229295" y="1844808"/>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95628" y="3100148"/>
            <a:ext cx="5232202" cy="1446550"/>
          </a:xfrm>
          <a:prstGeom prst="rect">
            <a:avLst/>
          </a:prstGeom>
          <a:noFill/>
        </p:spPr>
        <p:txBody>
          <a:bodyPr wrap="none" rtlCol="0">
            <a:spAutoFit/>
          </a:bodyPr>
          <a:lstStyle/>
          <a:p>
            <a:r>
              <a:rPr lang="en-US" sz="4400" dirty="0"/>
              <a:t>Yes, I like strawberries</a:t>
            </a:r>
          </a:p>
          <a:p>
            <a:r>
              <a:rPr lang="en-US" sz="4400" dirty="0"/>
              <a:t>with peanut butter. </a:t>
            </a:r>
          </a:p>
        </p:txBody>
      </p:sp>
      <p:sp>
        <p:nvSpPr>
          <p:cNvPr id="8" name="TextBox 7">
            <a:extLst>
              <a:ext uri="{FF2B5EF4-FFF2-40B4-BE49-F238E27FC236}">
                <a16:creationId xmlns:a16="http://schemas.microsoft.com/office/drawing/2014/main" id="{3FD68A96-2E05-4790-B227-0AC000191788}"/>
              </a:ext>
            </a:extLst>
          </p:cNvPr>
          <p:cNvSpPr txBox="1"/>
          <p:nvPr/>
        </p:nvSpPr>
        <p:spPr>
          <a:xfrm>
            <a:off x="5626347" y="3126511"/>
            <a:ext cx="6496843" cy="1446550"/>
          </a:xfrm>
          <a:prstGeom prst="rect">
            <a:avLst/>
          </a:prstGeom>
          <a:noFill/>
        </p:spPr>
        <p:txBody>
          <a:bodyPr wrap="none" rtlCol="0">
            <a:spAutoFit/>
          </a:bodyPr>
          <a:lstStyle/>
          <a:p>
            <a:r>
              <a:rPr lang="en-US" sz="4400" dirty="0"/>
              <a:t>No, I don’t like strawberries</a:t>
            </a:r>
          </a:p>
          <a:p>
            <a:r>
              <a:rPr lang="en-US" sz="4400" dirty="0"/>
              <a:t>with peanut butter.</a:t>
            </a:r>
          </a:p>
        </p:txBody>
      </p:sp>
      <p:sp>
        <p:nvSpPr>
          <p:cNvPr id="9" name="TextBox 8">
            <a:extLst>
              <a:ext uri="{FF2B5EF4-FFF2-40B4-BE49-F238E27FC236}">
                <a16:creationId xmlns:a16="http://schemas.microsoft.com/office/drawing/2014/main" id="{A8D0A08D-C88E-48C4-8A56-273E7D95F8FD}"/>
              </a:ext>
            </a:extLst>
          </p:cNvPr>
          <p:cNvSpPr txBox="1"/>
          <p:nvPr/>
        </p:nvSpPr>
        <p:spPr>
          <a:xfrm>
            <a:off x="5240356" y="3927165"/>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46D857DD-4FF1-47E3-B835-B3E4836405B8}"/>
              </a:ext>
            </a:extLst>
          </p:cNvPr>
          <p:cNvSpPr/>
          <p:nvPr/>
        </p:nvSpPr>
        <p:spPr>
          <a:xfrm>
            <a:off x="225001" y="5694810"/>
            <a:ext cx="11741997" cy="769441"/>
          </a:xfrm>
          <a:prstGeom prst="rect">
            <a:avLst/>
          </a:prstGeom>
        </p:spPr>
        <p:txBody>
          <a:bodyPr wrap="none">
            <a:spAutoFit/>
          </a:bodyPr>
          <a:lstStyle/>
          <a:p>
            <a:pPr lvl="0"/>
            <a:r>
              <a:rPr lang="en-US" sz="4400" dirty="0">
                <a:solidFill>
                  <a:prstClr val="black"/>
                </a:solidFill>
              </a:rPr>
              <a:t>I have never tried strawberries with peanut butter.</a:t>
            </a:r>
          </a:p>
        </p:txBody>
      </p:sp>
      <p:pic>
        <p:nvPicPr>
          <p:cNvPr id="3" name="Picture 2">
            <a:extLst>
              <a:ext uri="{FF2B5EF4-FFF2-40B4-BE49-F238E27FC236}">
                <a16:creationId xmlns:a16="http://schemas.microsoft.com/office/drawing/2014/main" id="{83CE62B8-ADBE-47CE-A57B-6F6048D2F40B}"/>
              </a:ext>
            </a:extLst>
          </p:cNvPr>
          <p:cNvPicPr>
            <a:picLocks noChangeAspect="1"/>
          </p:cNvPicPr>
          <p:nvPr/>
        </p:nvPicPr>
        <p:blipFill>
          <a:blip r:embed="rId2"/>
          <a:stretch>
            <a:fillRect/>
          </a:stretch>
        </p:blipFill>
        <p:spPr>
          <a:xfrm>
            <a:off x="4346549" y="1268461"/>
            <a:ext cx="2682901" cy="2012175"/>
          </a:xfrm>
          <a:prstGeom prst="rect">
            <a:avLst/>
          </a:prstGeom>
        </p:spPr>
      </p:pic>
    </p:spTree>
    <p:extLst>
      <p:ext uri="{BB962C8B-B14F-4D97-AF65-F5344CB8AC3E}">
        <p14:creationId xmlns:p14="http://schemas.microsoft.com/office/powerpoint/2010/main" val="3965770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2284908" y="527693"/>
            <a:ext cx="7576305" cy="830997"/>
          </a:xfrm>
          <a:prstGeom prst="rect">
            <a:avLst/>
          </a:prstGeom>
          <a:noFill/>
        </p:spPr>
        <p:txBody>
          <a:bodyPr wrap="none" rtlCol="0">
            <a:spAutoFit/>
          </a:bodyPr>
          <a:lstStyle/>
          <a:p>
            <a:pPr algn="ctr"/>
            <a:r>
              <a:rPr lang="en-US" sz="4800" dirty="0"/>
              <a:t>Do you like crisp sandwiches?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1194428" y="1765733"/>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699445" y="1772461"/>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99887" y="3130912"/>
            <a:ext cx="3452163" cy="1446550"/>
          </a:xfrm>
          <a:prstGeom prst="rect">
            <a:avLst/>
          </a:prstGeom>
          <a:noFill/>
        </p:spPr>
        <p:txBody>
          <a:bodyPr wrap="none" rtlCol="0">
            <a:spAutoFit/>
          </a:bodyPr>
          <a:lstStyle/>
          <a:p>
            <a:r>
              <a:rPr lang="en-US" sz="4400" dirty="0"/>
              <a:t>Yes, I like crisp</a:t>
            </a:r>
          </a:p>
          <a:p>
            <a:r>
              <a:rPr lang="en-US" sz="4400" dirty="0"/>
              <a:t>sandwiches. </a:t>
            </a:r>
          </a:p>
        </p:txBody>
      </p:sp>
      <p:sp>
        <p:nvSpPr>
          <p:cNvPr id="8" name="TextBox 7">
            <a:extLst>
              <a:ext uri="{FF2B5EF4-FFF2-40B4-BE49-F238E27FC236}">
                <a16:creationId xmlns:a16="http://schemas.microsoft.com/office/drawing/2014/main" id="{3FD68A96-2E05-4790-B227-0AC000191788}"/>
              </a:ext>
            </a:extLst>
          </p:cNvPr>
          <p:cNvSpPr txBox="1"/>
          <p:nvPr/>
        </p:nvSpPr>
        <p:spPr>
          <a:xfrm>
            <a:off x="7170187" y="3130912"/>
            <a:ext cx="4716804" cy="1446550"/>
          </a:xfrm>
          <a:prstGeom prst="rect">
            <a:avLst/>
          </a:prstGeom>
          <a:noFill/>
        </p:spPr>
        <p:txBody>
          <a:bodyPr wrap="none" rtlCol="0">
            <a:spAutoFit/>
          </a:bodyPr>
          <a:lstStyle/>
          <a:p>
            <a:r>
              <a:rPr lang="en-US" sz="4400" dirty="0"/>
              <a:t>No, I don’t like crisp</a:t>
            </a:r>
          </a:p>
          <a:p>
            <a:r>
              <a:rPr lang="en-US" sz="4400" dirty="0"/>
              <a:t>sandwiches.</a:t>
            </a:r>
          </a:p>
        </p:txBody>
      </p:sp>
      <p:sp>
        <p:nvSpPr>
          <p:cNvPr id="9" name="TextBox 8">
            <a:extLst>
              <a:ext uri="{FF2B5EF4-FFF2-40B4-BE49-F238E27FC236}">
                <a16:creationId xmlns:a16="http://schemas.microsoft.com/office/drawing/2014/main" id="{567D490E-C6C6-4E78-8B9D-B15D6B410A25}"/>
              </a:ext>
            </a:extLst>
          </p:cNvPr>
          <p:cNvSpPr txBox="1"/>
          <p:nvPr/>
        </p:nvSpPr>
        <p:spPr>
          <a:xfrm>
            <a:off x="5092213" y="3846249"/>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C15CD926-A0D7-4112-9630-24BA0395C910}"/>
              </a:ext>
            </a:extLst>
          </p:cNvPr>
          <p:cNvSpPr/>
          <p:nvPr/>
        </p:nvSpPr>
        <p:spPr>
          <a:xfrm>
            <a:off x="2180866" y="5693318"/>
            <a:ext cx="8333628" cy="769441"/>
          </a:xfrm>
          <a:prstGeom prst="rect">
            <a:avLst/>
          </a:prstGeom>
        </p:spPr>
        <p:txBody>
          <a:bodyPr wrap="none">
            <a:spAutoFit/>
          </a:bodyPr>
          <a:lstStyle/>
          <a:p>
            <a:pPr lvl="0"/>
            <a:r>
              <a:rPr lang="en-US" sz="4400" dirty="0">
                <a:solidFill>
                  <a:prstClr val="black"/>
                </a:solidFill>
              </a:rPr>
              <a:t>I have never tried crisp sandwiches.</a:t>
            </a:r>
          </a:p>
        </p:txBody>
      </p:sp>
      <p:pic>
        <p:nvPicPr>
          <p:cNvPr id="2" name="Picture 1">
            <a:extLst>
              <a:ext uri="{FF2B5EF4-FFF2-40B4-BE49-F238E27FC236}">
                <a16:creationId xmlns:a16="http://schemas.microsoft.com/office/drawing/2014/main" id="{49F3A1CA-3D5F-4E87-8993-EB635B94E1A7}"/>
              </a:ext>
            </a:extLst>
          </p:cNvPr>
          <p:cNvPicPr>
            <a:picLocks noChangeAspect="1"/>
          </p:cNvPicPr>
          <p:nvPr/>
        </p:nvPicPr>
        <p:blipFill>
          <a:blip r:embed="rId2"/>
          <a:stretch>
            <a:fillRect/>
          </a:stretch>
        </p:blipFill>
        <p:spPr>
          <a:xfrm>
            <a:off x="3975846" y="1354389"/>
            <a:ext cx="3072606" cy="2304454"/>
          </a:xfrm>
          <a:prstGeom prst="rect">
            <a:avLst/>
          </a:prstGeom>
        </p:spPr>
      </p:pic>
    </p:spTree>
    <p:extLst>
      <p:ext uri="{BB962C8B-B14F-4D97-AF65-F5344CB8AC3E}">
        <p14:creationId xmlns:p14="http://schemas.microsoft.com/office/powerpoint/2010/main" val="3307941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1950073" y="533345"/>
            <a:ext cx="8055154" cy="830997"/>
          </a:xfrm>
          <a:prstGeom prst="rect">
            <a:avLst/>
          </a:prstGeom>
          <a:noFill/>
        </p:spPr>
        <p:txBody>
          <a:bodyPr wrap="none" rtlCol="0">
            <a:spAutoFit/>
          </a:bodyPr>
          <a:lstStyle/>
          <a:p>
            <a:pPr algn="ctr"/>
            <a:r>
              <a:rPr lang="en-US" sz="4800" dirty="0"/>
              <a:t>Do you like cola and ice-cream?</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1507602" y="2260365"/>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610637" y="2056161"/>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11079" y="3414612"/>
            <a:ext cx="4761945" cy="1446550"/>
          </a:xfrm>
          <a:prstGeom prst="rect">
            <a:avLst/>
          </a:prstGeom>
          <a:noFill/>
        </p:spPr>
        <p:txBody>
          <a:bodyPr wrap="none" rtlCol="0">
            <a:spAutoFit/>
          </a:bodyPr>
          <a:lstStyle/>
          <a:p>
            <a:r>
              <a:rPr lang="en-US" sz="4400" dirty="0"/>
              <a:t>Yes, I like</a:t>
            </a:r>
          </a:p>
          <a:p>
            <a:r>
              <a:rPr lang="en-US" sz="4400" dirty="0"/>
              <a:t>cola and ice-cream. </a:t>
            </a:r>
          </a:p>
        </p:txBody>
      </p:sp>
      <p:sp>
        <p:nvSpPr>
          <p:cNvPr id="8" name="TextBox 7">
            <a:extLst>
              <a:ext uri="{FF2B5EF4-FFF2-40B4-BE49-F238E27FC236}">
                <a16:creationId xmlns:a16="http://schemas.microsoft.com/office/drawing/2014/main" id="{3FD68A96-2E05-4790-B227-0AC000191788}"/>
              </a:ext>
            </a:extLst>
          </p:cNvPr>
          <p:cNvSpPr txBox="1"/>
          <p:nvPr/>
        </p:nvSpPr>
        <p:spPr>
          <a:xfrm>
            <a:off x="7427608" y="3419089"/>
            <a:ext cx="4633704" cy="1446550"/>
          </a:xfrm>
          <a:prstGeom prst="rect">
            <a:avLst/>
          </a:prstGeom>
          <a:noFill/>
        </p:spPr>
        <p:txBody>
          <a:bodyPr wrap="none" rtlCol="0">
            <a:spAutoFit/>
          </a:bodyPr>
          <a:lstStyle/>
          <a:p>
            <a:r>
              <a:rPr lang="en-US" sz="4400" dirty="0"/>
              <a:t>No, I don’t like</a:t>
            </a:r>
          </a:p>
          <a:p>
            <a:r>
              <a:rPr lang="en-US" sz="4400" dirty="0"/>
              <a:t>cola and ice-cream.</a:t>
            </a:r>
          </a:p>
        </p:txBody>
      </p:sp>
      <p:sp>
        <p:nvSpPr>
          <p:cNvPr id="9" name="TextBox 8">
            <a:extLst>
              <a:ext uri="{FF2B5EF4-FFF2-40B4-BE49-F238E27FC236}">
                <a16:creationId xmlns:a16="http://schemas.microsoft.com/office/drawing/2014/main" id="{DC9B12C6-8355-47C4-977D-EB5A51E15069}"/>
              </a:ext>
            </a:extLst>
          </p:cNvPr>
          <p:cNvSpPr txBox="1"/>
          <p:nvPr/>
        </p:nvSpPr>
        <p:spPr>
          <a:xfrm>
            <a:off x="5249375" y="3834773"/>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DB5840F6-B28C-471B-A511-D1C6D0EF268A}"/>
              </a:ext>
            </a:extLst>
          </p:cNvPr>
          <p:cNvSpPr/>
          <p:nvPr/>
        </p:nvSpPr>
        <p:spPr>
          <a:xfrm>
            <a:off x="2125575" y="5681842"/>
            <a:ext cx="8771953" cy="769441"/>
          </a:xfrm>
          <a:prstGeom prst="rect">
            <a:avLst/>
          </a:prstGeom>
        </p:spPr>
        <p:txBody>
          <a:bodyPr wrap="none">
            <a:spAutoFit/>
          </a:bodyPr>
          <a:lstStyle/>
          <a:p>
            <a:pPr lvl="0"/>
            <a:r>
              <a:rPr lang="en-US" sz="4400" dirty="0">
                <a:solidFill>
                  <a:prstClr val="black"/>
                </a:solidFill>
              </a:rPr>
              <a:t>I have never tried cola and ice-cream.</a:t>
            </a:r>
          </a:p>
        </p:txBody>
      </p:sp>
      <p:pic>
        <p:nvPicPr>
          <p:cNvPr id="2" name="Picture 1">
            <a:extLst>
              <a:ext uri="{FF2B5EF4-FFF2-40B4-BE49-F238E27FC236}">
                <a16:creationId xmlns:a16="http://schemas.microsoft.com/office/drawing/2014/main" id="{F3962EDA-B0EF-4924-AFD0-DEB229888108}"/>
              </a:ext>
            </a:extLst>
          </p:cNvPr>
          <p:cNvPicPr>
            <a:picLocks noChangeAspect="1"/>
          </p:cNvPicPr>
          <p:nvPr/>
        </p:nvPicPr>
        <p:blipFill>
          <a:blip r:embed="rId2"/>
          <a:stretch>
            <a:fillRect/>
          </a:stretch>
        </p:blipFill>
        <p:spPr>
          <a:xfrm>
            <a:off x="4707771" y="1348519"/>
            <a:ext cx="2223192" cy="2792422"/>
          </a:xfrm>
          <a:prstGeom prst="rect">
            <a:avLst/>
          </a:prstGeom>
        </p:spPr>
      </p:pic>
    </p:spTree>
    <p:extLst>
      <p:ext uri="{BB962C8B-B14F-4D97-AF65-F5344CB8AC3E}">
        <p14:creationId xmlns:p14="http://schemas.microsoft.com/office/powerpoint/2010/main" val="426591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426006" y="692832"/>
            <a:ext cx="5339988" cy="830997"/>
          </a:xfrm>
          <a:prstGeom prst="rect">
            <a:avLst/>
          </a:prstGeom>
          <a:noFill/>
        </p:spPr>
        <p:txBody>
          <a:bodyPr wrap="none" rtlCol="0">
            <a:spAutoFit/>
          </a:bodyPr>
          <a:lstStyle/>
          <a:p>
            <a:pPr algn="ctr"/>
            <a:r>
              <a:rPr lang="en-US" sz="4800" dirty="0"/>
              <a:t>Do you like oranges?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35096" y="2174640"/>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626897" y="2181368"/>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2215646" y="3539819"/>
            <a:ext cx="824265" cy="1569660"/>
          </a:xfrm>
          <a:prstGeom prst="rect">
            <a:avLst/>
          </a:prstGeom>
          <a:noFill/>
        </p:spPr>
        <p:txBody>
          <a:bodyPr wrap="none" rtlCol="0">
            <a:spAutoFit/>
          </a:bodyPr>
          <a:lstStyle/>
          <a:p>
            <a:r>
              <a:rPr lang="en-US" sz="9600" b="1" dirty="0"/>
              <a:t>Y</a:t>
            </a:r>
          </a:p>
        </p:txBody>
      </p:sp>
      <p:sp>
        <p:nvSpPr>
          <p:cNvPr id="8" name="TextBox 7">
            <a:extLst>
              <a:ext uri="{FF2B5EF4-FFF2-40B4-BE49-F238E27FC236}">
                <a16:creationId xmlns:a16="http://schemas.microsoft.com/office/drawing/2014/main" id="{3FD68A96-2E05-4790-B227-0AC000191788}"/>
              </a:ext>
            </a:extLst>
          </p:cNvPr>
          <p:cNvSpPr txBox="1"/>
          <p:nvPr/>
        </p:nvSpPr>
        <p:spPr>
          <a:xfrm>
            <a:off x="8685389" y="3539819"/>
            <a:ext cx="995785" cy="1569660"/>
          </a:xfrm>
          <a:prstGeom prst="rect">
            <a:avLst/>
          </a:prstGeom>
          <a:noFill/>
        </p:spPr>
        <p:txBody>
          <a:bodyPr wrap="none" rtlCol="0">
            <a:spAutoFit/>
          </a:bodyPr>
          <a:lstStyle/>
          <a:p>
            <a:r>
              <a:rPr lang="en-US" sz="9600" b="1" dirty="0"/>
              <a:t>N</a:t>
            </a:r>
          </a:p>
        </p:txBody>
      </p:sp>
      <p:sp>
        <p:nvSpPr>
          <p:cNvPr id="3" name="TextBox 2">
            <a:extLst>
              <a:ext uri="{FF2B5EF4-FFF2-40B4-BE49-F238E27FC236}">
                <a16:creationId xmlns:a16="http://schemas.microsoft.com/office/drawing/2014/main" id="{9A9406A1-0ADE-41A2-A1EB-9E0CFCD7A80B}"/>
              </a:ext>
            </a:extLst>
          </p:cNvPr>
          <p:cNvSpPr txBox="1"/>
          <p:nvPr/>
        </p:nvSpPr>
        <p:spPr>
          <a:xfrm>
            <a:off x="5468645" y="3539819"/>
            <a:ext cx="1075936" cy="2400657"/>
          </a:xfrm>
          <a:prstGeom prst="rect">
            <a:avLst/>
          </a:prstGeom>
          <a:noFill/>
        </p:spPr>
        <p:txBody>
          <a:bodyPr wrap="none" rtlCol="0">
            <a:spAutoFit/>
          </a:bodyPr>
          <a:lstStyle/>
          <a:p>
            <a:r>
              <a:rPr lang="en-US" sz="15000" b="1" dirty="0">
                <a:solidFill>
                  <a:srgbClr val="0000FF"/>
                </a:solidFill>
              </a:rPr>
              <a:t>?</a:t>
            </a:r>
          </a:p>
        </p:txBody>
      </p:sp>
      <p:sp>
        <p:nvSpPr>
          <p:cNvPr id="9" name="Rectangle 8">
            <a:extLst>
              <a:ext uri="{FF2B5EF4-FFF2-40B4-BE49-F238E27FC236}">
                <a16:creationId xmlns:a16="http://schemas.microsoft.com/office/drawing/2014/main" id="{8F7F8825-8B54-4FA2-AC2C-C0611BDEE15F}"/>
              </a:ext>
            </a:extLst>
          </p:cNvPr>
          <p:cNvSpPr/>
          <p:nvPr/>
        </p:nvSpPr>
        <p:spPr>
          <a:xfrm>
            <a:off x="5166803" y="5155646"/>
            <a:ext cx="2476871" cy="1446550"/>
          </a:xfrm>
          <a:prstGeom prst="rect">
            <a:avLst/>
          </a:prstGeom>
        </p:spPr>
        <p:txBody>
          <a:bodyPr wrap="square">
            <a:spAutoFit/>
          </a:bodyPr>
          <a:lstStyle/>
          <a:p>
            <a:r>
              <a:rPr lang="en-US" sz="8800" b="1" dirty="0"/>
              <a:t>Y N</a:t>
            </a:r>
          </a:p>
        </p:txBody>
      </p:sp>
      <p:pic>
        <p:nvPicPr>
          <p:cNvPr id="10" name="Picture 9">
            <a:extLst>
              <a:ext uri="{FF2B5EF4-FFF2-40B4-BE49-F238E27FC236}">
                <a16:creationId xmlns:a16="http://schemas.microsoft.com/office/drawing/2014/main" id="{5406561E-34A9-4F27-987A-7BEA05412847}"/>
              </a:ext>
            </a:extLst>
          </p:cNvPr>
          <p:cNvPicPr>
            <a:picLocks noChangeAspect="1"/>
          </p:cNvPicPr>
          <p:nvPr/>
        </p:nvPicPr>
        <p:blipFill>
          <a:blip r:embed="rId2"/>
          <a:stretch>
            <a:fillRect/>
          </a:stretch>
        </p:blipFill>
        <p:spPr>
          <a:xfrm>
            <a:off x="4368849" y="1519088"/>
            <a:ext cx="3275527" cy="2456645"/>
          </a:xfrm>
          <a:prstGeom prst="rect">
            <a:avLst/>
          </a:prstGeom>
        </p:spPr>
      </p:pic>
    </p:spTree>
    <p:extLst>
      <p:ext uri="{BB962C8B-B14F-4D97-AF65-F5344CB8AC3E}">
        <p14:creationId xmlns:p14="http://schemas.microsoft.com/office/powerpoint/2010/main" val="3975158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481906" y="776146"/>
            <a:ext cx="4992264" cy="830997"/>
          </a:xfrm>
          <a:prstGeom prst="rect">
            <a:avLst/>
          </a:prstGeom>
          <a:noFill/>
        </p:spPr>
        <p:txBody>
          <a:bodyPr wrap="none" rtlCol="0">
            <a:spAutoFit/>
          </a:bodyPr>
          <a:lstStyle/>
          <a:p>
            <a:pPr algn="ctr"/>
            <a:r>
              <a:rPr lang="en-US" sz="4800" dirty="0"/>
              <a:t>Do you like apples?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06521" y="2217503"/>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598322" y="2224231"/>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2187071" y="3582682"/>
            <a:ext cx="824265" cy="1569660"/>
          </a:xfrm>
          <a:prstGeom prst="rect">
            <a:avLst/>
          </a:prstGeom>
          <a:noFill/>
        </p:spPr>
        <p:txBody>
          <a:bodyPr wrap="none" rtlCol="0">
            <a:spAutoFit/>
          </a:bodyPr>
          <a:lstStyle/>
          <a:p>
            <a:r>
              <a:rPr lang="en-US" sz="9600" b="1" dirty="0"/>
              <a:t>Y</a:t>
            </a:r>
          </a:p>
        </p:txBody>
      </p:sp>
      <p:sp>
        <p:nvSpPr>
          <p:cNvPr id="8" name="TextBox 7">
            <a:extLst>
              <a:ext uri="{FF2B5EF4-FFF2-40B4-BE49-F238E27FC236}">
                <a16:creationId xmlns:a16="http://schemas.microsoft.com/office/drawing/2014/main" id="{3FD68A96-2E05-4790-B227-0AC000191788}"/>
              </a:ext>
            </a:extLst>
          </p:cNvPr>
          <p:cNvSpPr txBox="1"/>
          <p:nvPr/>
        </p:nvSpPr>
        <p:spPr>
          <a:xfrm>
            <a:off x="8656814" y="3582682"/>
            <a:ext cx="995785" cy="1569660"/>
          </a:xfrm>
          <a:prstGeom prst="rect">
            <a:avLst/>
          </a:prstGeom>
          <a:noFill/>
        </p:spPr>
        <p:txBody>
          <a:bodyPr wrap="none" rtlCol="0">
            <a:spAutoFit/>
          </a:bodyPr>
          <a:lstStyle/>
          <a:p>
            <a:r>
              <a:rPr lang="en-US" sz="9600" b="1" dirty="0"/>
              <a:t>N</a:t>
            </a:r>
          </a:p>
        </p:txBody>
      </p:sp>
      <p:sp>
        <p:nvSpPr>
          <p:cNvPr id="9" name="TextBox 8">
            <a:extLst>
              <a:ext uri="{FF2B5EF4-FFF2-40B4-BE49-F238E27FC236}">
                <a16:creationId xmlns:a16="http://schemas.microsoft.com/office/drawing/2014/main" id="{6F4218B2-55A8-432B-A58B-E768B60E6114}"/>
              </a:ext>
            </a:extLst>
          </p:cNvPr>
          <p:cNvSpPr txBox="1"/>
          <p:nvPr/>
        </p:nvSpPr>
        <p:spPr>
          <a:xfrm>
            <a:off x="5440070" y="3582682"/>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4E828CD9-5CE5-4C0C-8CEB-07727AFAC53E}"/>
              </a:ext>
            </a:extLst>
          </p:cNvPr>
          <p:cNvSpPr/>
          <p:nvPr/>
        </p:nvSpPr>
        <p:spPr>
          <a:xfrm>
            <a:off x="5138228" y="5198509"/>
            <a:ext cx="2476871" cy="1446550"/>
          </a:xfrm>
          <a:prstGeom prst="rect">
            <a:avLst/>
          </a:prstGeom>
        </p:spPr>
        <p:txBody>
          <a:bodyPr wrap="square">
            <a:spAutoFit/>
          </a:bodyPr>
          <a:lstStyle/>
          <a:p>
            <a:r>
              <a:rPr lang="en-US" sz="8800" b="1" dirty="0"/>
              <a:t>Y N</a:t>
            </a:r>
          </a:p>
        </p:txBody>
      </p:sp>
      <p:pic>
        <p:nvPicPr>
          <p:cNvPr id="2" name="Picture 1">
            <a:extLst>
              <a:ext uri="{FF2B5EF4-FFF2-40B4-BE49-F238E27FC236}">
                <a16:creationId xmlns:a16="http://schemas.microsoft.com/office/drawing/2014/main" id="{E99F5E8C-7086-43D5-8A6A-792448075434}"/>
              </a:ext>
            </a:extLst>
          </p:cNvPr>
          <p:cNvPicPr>
            <a:picLocks noChangeAspect="1"/>
          </p:cNvPicPr>
          <p:nvPr/>
        </p:nvPicPr>
        <p:blipFill>
          <a:blip r:embed="rId2"/>
          <a:stretch>
            <a:fillRect/>
          </a:stretch>
        </p:blipFill>
        <p:spPr>
          <a:xfrm>
            <a:off x="4235000" y="1556873"/>
            <a:ext cx="3289067" cy="2466801"/>
          </a:xfrm>
          <a:prstGeom prst="rect">
            <a:avLst/>
          </a:prstGeom>
        </p:spPr>
      </p:pic>
    </p:spTree>
    <p:extLst>
      <p:ext uri="{BB962C8B-B14F-4D97-AF65-F5344CB8AC3E}">
        <p14:creationId xmlns:p14="http://schemas.microsoft.com/office/powerpoint/2010/main" val="91723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171242" y="640820"/>
            <a:ext cx="5572551" cy="830997"/>
          </a:xfrm>
          <a:prstGeom prst="rect">
            <a:avLst/>
          </a:prstGeom>
          <a:noFill/>
        </p:spPr>
        <p:txBody>
          <a:bodyPr wrap="none" rtlCol="0">
            <a:spAutoFit/>
          </a:bodyPr>
          <a:lstStyle/>
          <a:p>
            <a:pPr algn="ctr"/>
            <a:r>
              <a:rPr lang="en-US" sz="4800" dirty="0"/>
              <a:t>Do you like potatoes?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035083" y="2188928"/>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526884" y="2195656"/>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2115633" y="3554107"/>
            <a:ext cx="824265" cy="1569660"/>
          </a:xfrm>
          <a:prstGeom prst="rect">
            <a:avLst/>
          </a:prstGeom>
          <a:noFill/>
        </p:spPr>
        <p:txBody>
          <a:bodyPr wrap="none" rtlCol="0">
            <a:spAutoFit/>
          </a:bodyPr>
          <a:lstStyle/>
          <a:p>
            <a:r>
              <a:rPr lang="en-US" sz="9600" b="1" dirty="0"/>
              <a:t>Y</a:t>
            </a:r>
          </a:p>
        </p:txBody>
      </p:sp>
      <p:sp>
        <p:nvSpPr>
          <p:cNvPr id="8" name="TextBox 7">
            <a:extLst>
              <a:ext uri="{FF2B5EF4-FFF2-40B4-BE49-F238E27FC236}">
                <a16:creationId xmlns:a16="http://schemas.microsoft.com/office/drawing/2014/main" id="{3FD68A96-2E05-4790-B227-0AC000191788}"/>
              </a:ext>
            </a:extLst>
          </p:cNvPr>
          <p:cNvSpPr txBox="1"/>
          <p:nvPr/>
        </p:nvSpPr>
        <p:spPr>
          <a:xfrm>
            <a:off x="8585376" y="3554107"/>
            <a:ext cx="995785" cy="1569660"/>
          </a:xfrm>
          <a:prstGeom prst="rect">
            <a:avLst/>
          </a:prstGeom>
          <a:noFill/>
        </p:spPr>
        <p:txBody>
          <a:bodyPr wrap="none" rtlCol="0">
            <a:spAutoFit/>
          </a:bodyPr>
          <a:lstStyle/>
          <a:p>
            <a:r>
              <a:rPr lang="en-US" sz="9600" b="1" dirty="0"/>
              <a:t>N</a:t>
            </a:r>
          </a:p>
        </p:txBody>
      </p:sp>
      <p:sp>
        <p:nvSpPr>
          <p:cNvPr id="9" name="TextBox 8">
            <a:extLst>
              <a:ext uri="{FF2B5EF4-FFF2-40B4-BE49-F238E27FC236}">
                <a16:creationId xmlns:a16="http://schemas.microsoft.com/office/drawing/2014/main" id="{81048C1F-6FF9-4964-AC3E-16F6295CB9DC}"/>
              </a:ext>
            </a:extLst>
          </p:cNvPr>
          <p:cNvSpPr txBox="1"/>
          <p:nvPr/>
        </p:nvSpPr>
        <p:spPr>
          <a:xfrm>
            <a:off x="5368632" y="3554107"/>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05D9AAEB-59C0-4D9E-B8DF-A79A96A4512A}"/>
              </a:ext>
            </a:extLst>
          </p:cNvPr>
          <p:cNvSpPr/>
          <p:nvPr/>
        </p:nvSpPr>
        <p:spPr>
          <a:xfrm>
            <a:off x="5066790" y="5169934"/>
            <a:ext cx="2476871" cy="1446550"/>
          </a:xfrm>
          <a:prstGeom prst="rect">
            <a:avLst/>
          </a:prstGeom>
        </p:spPr>
        <p:txBody>
          <a:bodyPr wrap="square">
            <a:spAutoFit/>
          </a:bodyPr>
          <a:lstStyle/>
          <a:p>
            <a:r>
              <a:rPr lang="en-US" sz="8800" b="1" dirty="0"/>
              <a:t>Y N</a:t>
            </a:r>
          </a:p>
        </p:txBody>
      </p:sp>
      <p:pic>
        <p:nvPicPr>
          <p:cNvPr id="3" name="Picture 2">
            <a:extLst>
              <a:ext uri="{FF2B5EF4-FFF2-40B4-BE49-F238E27FC236}">
                <a16:creationId xmlns:a16="http://schemas.microsoft.com/office/drawing/2014/main" id="{828302F1-5C8A-44AE-9BEC-3100C6208EB6}"/>
              </a:ext>
            </a:extLst>
          </p:cNvPr>
          <p:cNvPicPr>
            <a:picLocks noChangeAspect="1"/>
          </p:cNvPicPr>
          <p:nvPr/>
        </p:nvPicPr>
        <p:blipFill>
          <a:blip r:embed="rId2"/>
          <a:stretch>
            <a:fillRect/>
          </a:stretch>
        </p:blipFill>
        <p:spPr>
          <a:xfrm>
            <a:off x="4272980" y="1471817"/>
            <a:ext cx="3369076" cy="2526807"/>
          </a:xfrm>
          <a:prstGeom prst="rect">
            <a:avLst/>
          </a:prstGeom>
        </p:spPr>
      </p:pic>
    </p:spTree>
    <p:extLst>
      <p:ext uri="{BB962C8B-B14F-4D97-AF65-F5344CB8AC3E}">
        <p14:creationId xmlns:p14="http://schemas.microsoft.com/office/powerpoint/2010/main" val="3479825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529534" y="711246"/>
            <a:ext cx="4806316" cy="830997"/>
          </a:xfrm>
          <a:prstGeom prst="rect">
            <a:avLst/>
          </a:prstGeom>
          <a:noFill/>
        </p:spPr>
        <p:txBody>
          <a:bodyPr wrap="none" rtlCol="0">
            <a:spAutoFit/>
          </a:bodyPr>
          <a:lstStyle/>
          <a:p>
            <a:pPr algn="ctr"/>
            <a:r>
              <a:rPr lang="en-US" sz="4800" dirty="0"/>
              <a:t>Do you like water?</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063658" y="2246077"/>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555459" y="2252805"/>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518041" y="3611256"/>
            <a:ext cx="1698927" cy="1446550"/>
          </a:xfrm>
          <a:prstGeom prst="rect">
            <a:avLst/>
          </a:prstGeom>
          <a:noFill/>
        </p:spPr>
        <p:txBody>
          <a:bodyPr wrap="none" rtlCol="0">
            <a:spAutoFit/>
          </a:bodyPr>
          <a:lstStyle/>
          <a:p>
            <a:r>
              <a:rPr lang="en-US" sz="8800" b="1" dirty="0"/>
              <a:t>Yes</a:t>
            </a:r>
          </a:p>
        </p:txBody>
      </p:sp>
      <p:sp>
        <p:nvSpPr>
          <p:cNvPr id="8" name="TextBox 7">
            <a:extLst>
              <a:ext uri="{FF2B5EF4-FFF2-40B4-BE49-F238E27FC236}">
                <a16:creationId xmlns:a16="http://schemas.microsoft.com/office/drawing/2014/main" id="{3FD68A96-2E05-4790-B227-0AC000191788}"/>
              </a:ext>
            </a:extLst>
          </p:cNvPr>
          <p:cNvSpPr txBox="1"/>
          <p:nvPr/>
        </p:nvSpPr>
        <p:spPr>
          <a:xfrm>
            <a:off x="8181172" y="3611256"/>
            <a:ext cx="1534394" cy="1446550"/>
          </a:xfrm>
          <a:prstGeom prst="rect">
            <a:avLst/>
          </a:prstGeom>
          <a:noFill/>
        </p:spPr>
        <p:txBody>
          <a:bodyPr wrap="none" rtlCol="0">
            <a:spAutoFit/>
          </a:bodyPr>
          <a:lstStyle/>
          <a:p>
            <a:r>
              <a:rPr lang="en-US" sz="8800" b="1" dirty="0"/>
              <a:t>No</a:t>
            </a:r>
          </a:p>
        </p:txBody>
      </p:sp>
      <p:sp>
        <p:nvSpPr>
          <p:cNvPr id="9" name="TextBox 8">
            <a:extLst>
              <a:ext uri="{FF2B5EF4-FFF2-40B4-BE49-F238E27FC236}">
                <a16:creationId xmlns:a16="http://schemas.microsoft.com/office/drawing/2014/main" id="{4414F8CD-5970-4EC0-8DB3-0D75DF50995A}"/>
              </a:ext>
            </a:extLst>
          </p:cNvPr>
          <p:cNvSpPr txBox="1"/>
          <p:nvPr/>
        </p:nvSpPr>
        <p:spPr>
          <a:xfrm>
            <a:off x="5397207" y="3611256"/>
            <a:ext cx="1075936" cy="2400657"/>
          </a:xfrm>
          <a:prstGeom prst="rect">
            <a:avLst/>
          </a:prstGeom>
          <a:noFill/>
        </p:spPr>
        <p:txBody>
          <a:bodyPr wrap="none" rtlCol="0">
            <a:spAutoFit/>
          </a:bodyPr>
          <a:lstStyle/>
          <a:p>
            <a:r>
              <a:rPr lang="en-US" sz="15000" b="1" dirty="0">
                <a:solidFill>
                  <a:srgbClr val="0000FF"/>
                </a:solidFill>
              </a:rPr>
              <a:t>?</a:t>
            </a:r>
          </a:p>
        </p:txBody>
      </p:sp>
      <p:sp>
        <p:nvSpPr>
          <p:cNvPr id="11" name="Rectangle 10">
            <a:extLst>
              <a:ext uri="{FF2B5EF4-FFF2-40B4-BE49-F238E27FC236}">
                <a16:creationId xmlns:a16="http://schemas.microsoft.com/office/drawing/2014/main" id="{9F2B8A3D-9FE1-499C-A4FE-9C08E9F43A30}"/>
              </a:ext>
            </a:extLst>
          </p:cNvPr>
          <p:cNvSpPr/>
          <p:nvPr/>
        </p:nvSpPr>
        <p:spPr>
          <a:xfrm>
            <a:off x="4566947" y="5338092"/>
            <a:ext cx="2736455" cy="1200329"/>
          </a:xfrm>
          <a:prstGeom prst="rect">
            <a:avLst/>
          </a:prstGeom>
        </p:spPr>
        <p:txBody>
          <a:bodyPr wrap="none">
            <a:spAutoFit/>
          </a:bodyPr>
          <a:lstStyle/>
          <a:p>
            <a:pPr lvl="0"/>
            <a:r>
              <a:rPr lang="en-US" sz="7200" b="1" dirty="0">
                <a:solidFill>
                  <a:prstClr val="black"/>
                </a:solidFill>
              </a:rPr>
              <a:t>Yes No</a:t>
            </a:r>
          </a:p>
        </p:txBody>
      </p:sp>
      <p:pic>
        <p:nvPicPr>
          <p:cNvPr id="14" name="Picture 13">
            <a:extLst>
              <a:ext uri="{FF2B5EF4-FFF2-40B4-BE49-F238E27FC236}">
                <a16:creationId xmlns:a16="http://schemas.microsoft.com/office/drawing/2014/main" id="{890C51B8-2043-442C-B270-6ACB8450C833}"/>
              </a:ext>
            </a:extLst>
          </p:cNvPr>
          <p:cNvPicPr>
            <a:picLocks noChangeAspect="1"/>
          </p:cNvPicPr>
          <p:nvPr/>
        </p:nvPicPr>
        <p:blipFill>
          <a:blip r:embed="rId2"/>
          <a:stretch>
            <a:fillRect/>
          </a:stretch>
        </p:blipFill>
        <p:spPr>
          <a:xfrm>
            <a:off x="5030485" y="1542243"/>
            <a:ext cx="1804415" cy="2405887"/>
          </a:xfrm>
          <a:prstGeom prst="rect">
            <a:avLst/>
          </a:prstGeom>
        </p:spPr>
      </p:pic>
    </p:spTree>
    <p:extLst>
      <p:ext uri="{BB962C8B-B14F-4D97-AF65-F5344CB8AC3E}">
        <p14:creationId xmlns:p14="http://schemas.microsoft.com/office/powerpoint/2010/main" val="2778360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821419" y="818534"/>
            <a:ext cx="4540217" cy="830997"/>
          </a:xfrm>
          <a:prstGeom prst="rect">
            <a:avLst/>
          </a:prstGeom>
          <a:noFill/>
        </p:spPr>
        <p:txBody>
          <a:bodyPr wrap="none" rtlCol="0">
            <a:spAutoFit/>
          </a:bodyPr>
          <a:lstStyle/>
          <a:p>
            <a:pPr algn="ctr"/>
            <a:r>
              <a:rPr lang="en-US" sz="4800" dirty="0"/>
              <a:t>Do you like juice?</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06521" y="2246077"/>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598322" y="2252805"/>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560904" y="3611256"/>
            <a:ext cx="1698927" cy="1446550"/>
          </a:xfrm>
          <a:prstGeom prst="rect">
            <a:avLst/>
          </a:prstGeom>
          <a:noFill/>
        </p:spPr>
        <p:txBody>
          <a:bodyPr wrap="none" rtlCol="0">
            <a:spAutoFit/>
          </a:bodyPr>
          <a:lstStyle/>
          <a:p>
            <a:r>
              <a:rPr lang="en-US" sz="8800" b="1" dirty="0"/>
              <a:t>Yes</a:t>
            </a:r>
          </a:p>
        </p:txBody>
      </p:sp>
      <p:sp>
        <p:nvSpPr>
          <p:cNvPr id="8" name="TextBox 7">
            <a:extLst>
              <a:ext uri="{FF2B5EF4-FFF2-40B4-BE49-F238E27FC236}">
                <a16:creationId xmlns:a16="http://schemas.microsoft.com/office/drawing/2014/main" id="{3FD68A96-2E05-4790-B227-0AC000191788}"/>
              </a:ext>
            </a:extLst>
          </p:cNvPr>
          <p:cNvSpPr txBox="1"/>
          <p:nvPr/>
        </p:nvSpPr>
        <p:spPr>
          <a:xfrm>
            <a:off x="8224035" y="3611256"/>
            <a:ext cx="1534394" cy="1446550"/>
          </a:xfrm>
          <a:prstGeom prst="rect">
            <a:avLst/>
          </a:prstGeom>
          <a:noFill/>
        </p:spPr>
        <p:txBody>
          <a:bodyPr wrap="none" rtlCol="0">
            <a:spAutoFit/>
          </a:bodyPr>
          <a:lstStyle/>
          <a:p>
            <a:r>
              <a:rPr lang="en-US" sz="8800" b="1" dirty="0"/>
              <a:t>No</a:t>
            </a:r>
          </a:p>
        </p:txBody>
      </p:sp>
      <p:sp>
        <p:nvSpPr>
          <p:cNvPr id="9" name="TextBox 8">
            <a:extLst>
              <a:ext uri="{FF2B5EF4-FFF2-40B4-BE49-F238E27FC236}">
                <a16:creationId xmlns:a16="http://schemas.microsoft.com/office/drawing/2014/main" id="{2CECD197-267C-44BF-831E-AC698047F021}"/>
              </a:ext>
            </a:extLst>
          </p:cNvPr>
          <p:cNvSpPr txBox="1"/>
          <p:nvPr/>
        </p:nvSpPr>
        <p:spPr>
          <a:xfrm>
            <a:off x="5440070" y="3611256"/>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B977D7F6-78C9-4133-8267-E78BAF22C312}"/>
              </a:ext>
            </a:extLst>
          </p:cNvPr>
          <p:cNvSpPr/>
          <p:nvPr/>
        </p:nvSpPr>
        <p:spPr>
          <a:xfrm>
            <a:off x="4609810" y="5338092"/>
            <a:ext cx="2736455" cy="1200329"/>
          </a:xfrm>
          <a:prstGeom prst="rect">
            <a:avLst/>
          </a:prstGeom>
        </p:spPr>
        <p:txBody>
          <a:bodyPr wrap="none">
            <a:spAutoFit/>
          </a:bodyPr>
          <a:lstStyle/>
          <a:p>
            <a:pPr lvl="0"/>
            <a:r>
              <a:rPr lang="en-US" sz="7200" b="1" dirty="0">
                <a:solidFill>
                  <a:prstClr val="black"/>
                </a:solidFill>
              </a:rPr>
              <a:t>Yes No</a:t>
            </a:r>
          </a:p>
        </p:txBody>
      </p:sp>
      <p:pic>
        <p:nvPicPr>
          <p:cNvPr id="3" name="Picture 2">
            <a:extLst>
              <a:ext uri="{FF2B5EF4-FFF2-40B4-BE49-F238E27FC236}">
                <a16:creationId xmlns:a16="http://schemas.microsoft.com/office/drawing/2014/main" id="{1B93AB42-6F03-4D09-8D87-D287A1DDEB0D}"/>
              </a:ext>
            </a:extLst>
          </p:cNvPr>
          <p:cNvPicPr>
            <a:picLocks noChangeAspect="1"/>
          </p:cNvPicPr>
          <p:nvPr/>
        </p:nvPicPr>
        <p:blipFill>
          <a:blip r:embed="rId2"/>
          <a:stretch>
            <a:fillRect/>
          </a:stretch>
        </p:blipFill>
        <p:spPr>
          <a:xfrm>
            <a:off x="4777705" y="1648860"/>
            <a:ext cx="2359500" cy="2402000"/>
          </a:xfrm>
          <a:prstGeom prst="rect">
            <a:avLst/>
          </a:prstGeom>
        </p:spPr>
      </p:pic>
    </p:spTree>
    <p:extLst>
      <p:ext uri="{BB962C8B-B14F-4D97-AF65-F5344CB8AC3E}">
        <p14:creationId xmlns:p14="http://schemas.microsoft.com/office/powerpoint/2010/main" val="482109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769643" y="848531"/>
            <a:ext cx="4416787" cy="830997"/>
          </a:xfrm>
          <a:prstGeom prst="rect">
            <a:avLst/>
          </a:prstGeom>
          <a:noFill/>
        </p:spPr>
        <p:txBody>
          <a:bodyPr wrap="none" rtlCol="0">
            <a:spAutoFit/>
          </a:bodyPr>
          <a:lstStyle/>
          <a:p>
            <a:pPr algn="ctr"/>
            <a:r>
              <a:rPr lang="en-US" sz="4800" dirty="0"/>
              <a:t>Do you like milk?</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06521" y="2274652"/>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598322" y="2281380"/>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1560904" y="3639831"/>
            <a:ext cx="1698927" cy="1446550"/>
          </a:xfrm>
          <a:prstGeom prst="rect">
            <a:avLst/>
          </a:prstGeom>
          <a:noFill/>
        </p:spPr>
        <p:txBody>
          <a:bodyPr wrap="none" rtlCol="0">
            <a:spAutoFit/>
          </a:bodyPr>
          <a:lstStyle/>
          <a:p>
            <a:r>
              <a:rPr lang="en-US" sz="8800" b="1" dirty="0"/>
              <a:t>Yes</a:t>
            </a:r>
          </a:p>
        </p:txBody>
      </p:sp>
      <p:sp>
        <p:nvSpPr>
          <p:cNvPr id="8" name="TextBox 7">
            <a:extLst>
              <a:ext uri="{FF2B5EF4-FFF2-40B4-BE49-F238E27FC236}">
                <a16:creationId xmlns:a16="http://schemas.microsoft.com/office/drawing/2014/main" id="{3FD68A96-2E05-4790-B227-0AC000191788}"/>
              </a:ext>
            </a:extLst>
          </p:cNvPr>
          <p:cNvSpPr txBox="1"/>
          <p:nvPr/>
        </p:nvSpPr>
        <p:spPr>
          <a:xfrm>
            <a:off x="8224035" y="3639831"/>
            <a:ext cx="1534394" cy="1446550"/>
          </a:xfrm>
          <a:prstGeom prst="rect">
            <a:avLst/>
          </a:prstGeom>
          <a:noFill/>
        </p:spPr>
        <p:txBody>
          <a:bodyPr wrap="none" rtlCol="0">
            <a:spAutoFit/>
          </a:bodyPr>
          <a:lstStyle/>
          <a:p>
            <a:r>
              <a:rPr lang="en-US" sz="8800" b="1" dirty="0"/>
              <a:t>No</a:t>
            </a:r>
          </a:p>
        </p:txBody>
      </p:sp>
      <p:sp>
        <p:nvSpPr>
          <p:cNvPr id="9" name="TextBox 8">
            <a:extLst>
              <a:ext uri="{FF2B5EF4-FFF2-40B4-BE49-F238E27FC236}">
                <a16:creationId xmlns:a16="http://schemas.microsoft.com/office/drawing/2014/main" id="{1923930A-7B95-47F1-9232-4C0D71EF3D34}"/>
              </a:ext>
            </a:extLst>
          </p:cNvPr>
          <p:cNvSpPr txBox="1"/>
          <p:nvPr/>
        </p:nvSpPr>
        <p:spPr>
          <a:xfrm>
            <a:off x="5440070" y="3639831"/>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EB08B477-AAC5-4304-8039-FB8EAAC8D1B0}"/>
              </a:ext>
            </a:extLst>
          </p:cNvPr>
          <p:cNvSpPr/>
          <p:nvPr/>
        </p:nvSpPr>
        <p:spPr>
          <a:xfrm>
            <a:off x="4609810" y="5366667"/>
            <a:ext cx="2736455" cy="1200329"/>
          </a:xfrm>
          <a:prstGeom prst="rect">
            <a:avLst/>
          </a:prstGeom>
        </p:spPr>
        <p:txBody>
          <a:bodyPr wrap="none">
            <a:spAutoFit/>
          </a:bodyPr>
          <a:lstStyle/>
          <a:p>
            <a:pPr lvl="0"/>
            <a:r>
              <a:rPr lang="en-US" sz="7200" b="1" dirty="0">
                <a:solidFill>
                  <a:prstClr val="black"/>
                </a:solidFill>
              </a:rPr>
              <a:t>Yes No</a:t>
            </a:r>
          </a:p>
        </p:txBody>
      </p:sp>
      <p:pic>
        <p:nvPicPr>
          <p:cNvPr id="3" name="Picture 2">
            <a:extLst>
              <a:ext uri="{FF2B5EF4-FFF2-40B4-BE49-F238E27FC236}">
                <a16:creationId xmlns:a16="http://schemas.microsoft.com/office/drawing/2014/main" id="{BAB3B9EC-D5C0-4B70-A5F6-C95D868BF7CF}"/>
              </a:ext>
            </a:extLst>
          </p:cNvPr>
          <p:cNvPicPr>
            <a:picLocks noChangeAspect="1"/>
          </p:cNvPicPr>
          <p:nvPr/>
        </p:nvPicPr>
        <p:blipFill>
          <a:blip r:embed="rId2"/>
          <a:stretch>
            <a:fillRect/>
          </a:stretch>
        </p:blipFill>
        <p:spPr>
          <a:xfrm>
            <a:off x="4324436" y="1679528"/>
            <a:ext cx="3114385" cy="2335789"/>
          </a:xfrm>
          <a:prstGeom prst="rect">
            <a:avLst/>
          </a:prstGeom>
        </p:spPr>
      </p:pic>
    </p:spTree>
    <p:extLst>
      <p:ext uri="{BB962C8B-B14F-4D97-AF65-F5344CB8AC3E}">
        <p14:creationId xmlns:p14="http://schemas.microsoft.com/office/powerpoint/2010/main" val="171011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563350" y="670499"/>
            <a:ext cx="4527394" cy="830997"/>
          </a:xfrm>
          <a:prstGeom prst="rect">
            <a:avLst/>
          </a:prstGeom>
          <a:noFill/>
        </p:spPr>
        <p:txBody>
          <a:bodyPr wrap="none" rtlCol="0">
            <a:spAutoFit/>
          </a:bodyPr>
          <a:lstStyle/>
          <a:p>
            <a:pPr algn="ctr"/>
            <a:r>
              <a:rPr lang="en-US" sz="4800" dirty="0"/>
              <a:t>Do you like peas?</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135096" y="1939335"/>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626897" y="1946063"/>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803614" y="3304514"/>
            <a:ext cx="3940118" cy="1323439"/>
          </a:xfrm>
          <a:prstGeom prst="rect">
            <a:avLst/>
          </a:prstGeom>
          <a:noFill/>
        </p:spPr>
        <p:txBody>
          <a:bodyPr wrap="none" rtlCol="0">
            <a:spAutoFit/>
          </a:bodyPr>
          <a:lstStyle/>
          <a:p>
            <a:r>
              <a:rPr lang="en-US" sz="8000" b="1" dirty="0"/>
              <a:t>Yes, I do.</a:t>
            </a:r>
          </a:p>
        </p:txBody>
      </p:sp>
      <p:sp>
        <p:nvSpPr>
          <p:cNvPr id="8" name="TextBox 7">
            <a:extLst>
              <a:ext uri="{FF2B5EF4-FFF2-40B4-BE49-F238E27FC236}">
                <a16:creationId xmlns:a16="http://schemas.microsoft.com/office/drawing/2014/main" id="{3FD68A96-2E05-4790-B227-0AC000191788}"/>
              </a:ext>
            </a:extLst>
          </p:cNvPr>
          <p:cNvSpPr txBox="1"/>
          <p:nvPr/>
        </p:nvSpPr>
        <p:spPr>
          <a:xfrm>
            <a:off x="6709976" y="3304514"/>
            <a:ext cx="4946611" cy="1323439"/>
          </a:xfrm>
          <a:prstGeom prst="rect">
            <a:avLst/>
          </a:prstGeom>
          <a:noFill/>
        </p:spPr>
        <p:txBody>
          <a:bodyPr wrap="none" rtlCol="0">
            <a:spAutoFit/>
          </a:bodyPr>
          <a:lstStyle/>
          <a:p>
            <a:r>
              <a:rPr lang="en-US" sz="8000" b="1" dirty="0"/>
              <a:t>No, I don’t.</a:t>
            </a:r>
          </a:p>
        </p:txBody>
      </p:sp>
      <p:sp>
        <p:nvSpPr>
          <p:cNvPr id="9" name="TextBox 8">
            <a:extLst>
              <a:ext uri="{FF2B5EF4-FFF2-40B4-BE49-F238E27FC236}">
                <a16:creationId xmlns:a16="http://schemas.microsoft.com/office/drawing/2014/main" id="{4A8F5C53-314F-4E74-BF2D-7CEDAA53FE22}"/>
              </a:ext>
            </a:extLst>
          </p:cNvPr>
          <p:cNvSpPr txBox="1"/>
          <p:nvPr/>
        </p:nvSpPr>
        <p:spPr>
          <a:xfrm>
            <a:off x="5149097" y="3596364"/>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12121C8B-EA92-4AC3-B149-4EFFE5213AFB}"/>
              </a:ext>
            </a:extLst>
          </p:cNvPr>
          <p:cNvSpPr/>
          <p:nvPr/>
        </p:nvSpPr>
        <p:spPr>
          <a:xfrm>
            <a:off x="3305010" y="5324355"/>
            <a:ext cx="4785734" cy="1107996"/>
          </a:xfrm>
          <a:prstGeom prst="rect">
            <a:avLst/>
          </a:prstGeom>
        </p:spPr>
        <p:txBody>
          <a:bodyPr wrap="none">
            <a:spAutoFit/>
          </a:bodyPr>
          <a:lstStyle/>
          <a:p>
            <a:pPr lvl="0"/>
            <a:r>
              <a:rPr lang="en-US" sz="6600" b="1" dirty="0">
                <a:solidFill>
                  <a:prstClr val="black"/>
                </a:solidFill>
              </a:rPr>
              <a:t>I don’t know.</a:t>
            </a:r>
          </a:p>
        </p:txBody>
      </p:sp>
      <p:pic>
        <p:nvPicPr>
          <p:cNvPr id="3" name="Picture 2">
            <a:extLst>
              <a:ext uri="{FF2B5EF4-FFF2-40B4-BE49-F238E27FC236}">
                <a16:creationId xmlns:a16="http://schemas.microsoft.com/office/drawing/2014/main" id="{273A1EF6-B873-4078-808A-023EB439D3EF}"/>
              </a:ext>
            </a:extLst>
          </p:cNvPr>
          <p:cNvPicPr>
            <a:picLocks noChangeAspect="1"/>
          </p:cNvPicPr>
          <p:nvPr/>
        </p:nvPicPr>
        <p:blipFill>
          <a:blip r:embed="rId2"/>
          <a:stretch>
            <a:fillRect/>
          </a:stretch>
        </p:blipFill>
        <p:spPr>
          <a:xfrm>
            <a:off x="4527491" y="1474482"/>
            <a:ext cx="2387527" cy="2060302"/>
          </a:xfrm>
          <a:prstGeom prst="rect">
            <a:avLst/>
          </a:prstGeom>
        </p:spPr>
      </p:pic>
    </p:spTree>
    <p:extLst>
      <p:ext uri="{BB962C8B-B14F-4D97-AF65-F5344CB8AC3E}">
        <p14:creationId xmlns:p14="http://schemas.microsoft.com/office/powerpoint/2010/main" val="1027879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1D7E15-3A6C-49A1-B947-13CD0D2C9151}"/>
              </a:ext>
            </a:extLst>
          </p:cNvPr>
          <p:cNvSpPr txBox="1"/>
          <p:nvPr/>
        </p:nvSpPr>
        <p:spPr>
          <a:xfrm>
            <a:off x="3587282" y="591143"/>
            <a:ext cx="4817409" cy="830997"/>
          </a:xfrm>
          <a:prstGeom prst="rect">
            <a:avLst/>
          </a:prstGeom>
          <a:noFill/>
        </p:spPr>
        <p:txBody>
          <a:bodyPr wrap="none" rtlCol="0">
            <a:spAutoFit/>
          </a:bodyPr>
          <a:lstStyle/>
          <a:p>
            <a:pPr algn="ctr"/>
            <a:r>
              <a:rPr lang="en-US" sz="4800" dirty="0"/>
              <a:t>Do you like bread?</a:t>
            </a:r>
          </a:p>
        </p:txBody>
      </p:sp>
      <p:sp>
        <p:nvSpPr>
          <p:cNvPr id="5" name="L-Shape 4">
            <a:extLst>
              <a:ext uri="{FF2B5EF4-FFF2-40B4-BE49-F238E27FC236}">
                <a16:creationId xmlns:a16="http://schemas.microsoft.com/office/drawing/2014/main" id="{D52A9B6E-781A-446C-9AC0-307E8F9D3629}"/>
              </a:ext>
            </a:extLst>
          </p:cNvPr>
          <p:cNvSpPr/>
          <p:nvPr/>
        </p:nvSpPr>
        <p:spPr>
          <a:xfrm rot="18388136">
            <a:off x="2049371" y="2063821"/>
            <a:ext cx="1277154" cy="678385"/>
          </a:xfrm>
          <a:prstGeom prst="corner">
            <a:avLst>
              <a:gd name="adj1" fmla="val 38074"/>
              <a:gd name="adj2" fmla="val 39071"/>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a:extLst>
              <a:ext uri="{FF2B5EF4-FFF2-40B4-BE49-F238E27FC236}">
                <a16:creationId xmlns:a16="http://schemas.microsoft.com/office/drawing/2014/main" id="{EB2E54B7-4BFA-4B08-91B2-016AEF15F0E3}"/>
              </a:ext>
            </a:extLst>
          </p:cNvPr>
          <p:cNvSpPr>
            <a:spLocks noChangeAspect="1"/>
          </p:cNvSpPr>
          <p:nvPr/>
        </p:nvSpPr>
        <p:spPr>
          <a:xfrm rot="2867078">
            <a:off x="8393975" y="1980319"/>
            <a:ext cx="1112771" cy="1132086"/>
          </a:xfrm>
          <a:prstGeom prst="plus">
            <a:avLst>
              <a:gd name="adj" fmla="val 36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3AE0CF-66C7-4417-9476-BDDA89A6AC46}"/>
              </a:ext>
            </a:extLst>
          </p:cNvPr>
          <p:cNvSpPr txBox="1"/>
          <p:nvPr/>
        </p:nvSpPr>
        <p:spPr>
          <a:xfrm>
            <a:off x="717889" y="3429000"/>
            <a:ext cx="3940118" cy="1323439"/>
          </a:xfrm>
          <a:prstGeom prst="rect">
            <a:avLst/>
          </a:prstGeom>
          <a:noFill/>
        </p:spPr>
        <p:txBody>
          <a:bodyPr wrap="none" rtlCol="0">
            <a:spAutoFit/>
          </a:bodyPr>
          <a:lstStyle/>
          <a:p>
            <a:r>
              <a:rPr lang="en-US" sz="8000" b="1" dirty="0"/>
              <a:t>Yes, I do.</a:t>
            </a:r>
          </a:p>
        </p:txBody>
      </p:sp>
      <p:sp>
        <p:nvSpPr>
          <p:cNvPr id="8" name="TextBox 7">
            <a:extLst>
              <a:ext uri="{FF2B5EF4-FFF2-40B4-BE49-F238E27FC236}">
                <a16:creationId xmlns:a16="http://schemas.microsoft.com/office/drawing/2014/main" id="{3FD68A96-2E05-4790-B227-0AC000191788}"/>
              </a:ext>
            </a:extLst>
          </p:cNvPr>
          <p:cNvSpPr txBox="1"/>
          <p:nvPr/>
        </p:nvSpPr>
        <p:spPr>
          <a:xfrm>
            <a:off x="6886006" y="3429000"/>
            <a:ext cx="4946611" cy="1323439"/>
          </a:xfrm>
          <a:prstGeom prst="rect">
            <a:avLst/>
          </a:prstGeom>
          <a:noFill/>
        </p:spPr>
        <p:txBody>
          <a:bodyPr wrap="none" rtlCol="0">
            <a:spAutoFit/>
          </a:bodyPr>
          <a:lstStyle/>
          <a:p>
            <a:r>
              <a:rPr lang="en-US" sz="8000" b="1" dirty="0"/>
              <a:t>No, I don’t.</a:t>
            </a:r>
          </a:p>
        </p:txBody>
      </p:sp>
      <p:sp>
        <p:nvSpPr>
          <p:cNvPr id="9" name="TextBox 8">
            <a:extLst>
              <a:ext uri="{FF2B5EF4-FFF2-40B4-BE49-F238E27FC236}">
                <a16:creationId xmlns:a16="http://schemas.microsoft.com/office/drawing/2014/main" id="{F1711C7D-E79F-4263-9817-D7196001CFEF}"/>
              </a:ext>
            </a:extLst>
          </p:cNvPr>
          <p:cNvSpPr txBox="1"/>
          <p:nvPr/>
        </p:nvSpPr>
        <p:spPr>
          <a:xfrm>
            <a:off x="5063372" y="3720850"/>
            <a:ext cx="1075936" cy="2400657"/>
          </a:xfrm>
          <a:prstGeom prst="rect">
            <a:avLst/>
          </a:prstGeom>
          <a:noFill/>
        </p:spPr>
        <p:txBody>
          <a:bodyPr wrap="none" rtlCol="0">
            <a:spAutoFit/>
          </a:bodyPr>
          <a:lstStyle/>
          <a:p>
            <a:r>
              <a:rPr lang="en-US" sz="15000" b="1" dirty="0">
                <a:solidFill>
                  <a:srgbClr val="0000FF"/>
                </a:solidFill>
              </a:rPr>
              <a:t>?</a:t>
            </a:r>
          </a:p>
        </p:txBody>
      </p:sp>
      <p:sp>
        <p:nvSpPr>
          <p:cNvPr id="10" name="Rectangle 9">
            <a:extLst>
              <a:ext uri="{FF2B5EF4-FFF2-40B4-BE49-F238E27FC236}">
                <a16:creationId xmlns:a16="http://schemas.microsoft.com/office/drawing/2014/main" id="{AFFF0C1B-BA83-40BD-B7DD-5D5EF37932BD}"/>
              </a:ext>
            </a:extLst>
          </p:cNvPr>
          <p:cNvSpPr/>
          <p:nvPr/>
        </p:nvSpPr>
        <p:spPr>
          <a:xfrm>
            <a:off x="3219285" y="5448841"/>
            <a:ext cx="4785734" cy="1107996"/>
          </a:xfrm>
          <a:prstGeom prst="rect">
            <a:avLst/>
          </a:prstGeom>
        </p:spPr>
        <p:txBody>
          <a:bodyPr wrap="none">
            <a:spAutoFit/>
          </a:bodyPr>
          <a:lstStyle/>
          <a:p>
            <a:pPr lvl="0"/>
            <a:r>
              <a:rPr lang="en-US" sz="6600" b="1" dirty="0">
                <a:solidFill>
                  <a:prstClr val="black"/>
                </a:solidFill>
              </a:rPr>
              <a:t>I don’t know.</a:t>
            </a:r>
          </a:p>
        </p:txBody>
      </p:sp>
      <p:pic>
        <p:nvPicPr>
          <p:cNvPr id="3" name="Picture 2">
            <a:extLst>
              <a:ext uri="{FF2B5EF4-FFF2-40B4-BE49-F238E27FC236}">
                <a16:creationId xmlns:a16="http://schemas.microsoft.com/office/drawing/2014/main" id="{7B687A3F-312F-4D0E-A9A6-0363239736B6}"/>
              </a:ext>
            </a:extLst>
          </p:cNvPr>
          <p:cNvPicPr>
            <a:picLocks noChangeAspect="1"/>
          </p:cNvPicPr>
          <p:nvPr/>
        </p:nvPicPr>
        <p:blipFill>
          <a:blip r:embed="rId2"/>
          <a:stretch>
            <a:fillRect/>
          </a:stretch>
        </p:blipFill>
        <p:spPr>
          <a:xfrm>
            <a:off x="4334612" y="1441972"/>
            <a:ext cx="2837714" cy="2128286"/>
          </a:xfrm>
          <a:prstGeom prst="rect">
            <a:avLst/>
          </a:prstGeom>
        </p:spPr>
      </p:pic>
    </p:spTree>
    <p:extLst>
      <p:ext uri="{BB962C8B-B14F-4D97-AF65-F5344CB8AC3E}">
        <p14:creationId xmlns:p14="http://schemas.microsoft.com/office/powerpoint/2010/main" val="3380351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709</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AvenirLTStd-Light</vt:lpstr>
      <vt:lpstr>Calibri</vt:lpstr>
      <vt:lpstr>Calibri Light</vt:lpstr>
      <vt:lpstr>NewCenturySchlbkLTStd-It</vt:lpstr>
      <vt:lpstr>NewCenturySchlbkLTStd-Roman</vt:lpstr>
      <vt:lpstr>Times New Roman</vt:lpstr>
      <vt:lpstr>Wingdings</vt:lpstr>
      <vt:lpstr>Office Theme</vt:lpstr>
      <vt:lpstr>Keyboard literacy measure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Roland</dc:creator>
  <cp:lastModifiedBy>Kirsten Holt</cp:lastModifiedBy>
  <cp:revision>11</cp:revision>
  <dcterms:created xsi:type="dcterms:W3CDTF">2020-05-19T20:23:02Z</dcterms:created>
  <dcterms:modified xsi:type="dcterms:W3CDTF">2020-11-27T13:05:21Z</dcterms:modified>
</cp:coreProperties>
</file>