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3" r:id="rId2"/>
    <p:sldId id="409" r:id="rId3"/>
    <p:sldId id="412" r:id="rId4"/>
    <p:sldId id="411" r:id="rId5"/>
    <p:sldId id="410" r:id="rId6"/>
    <p:sldId id="408" r:id="rId7"/>
    <p:sldId id="407" r:id="rId8"/>
    <p:sldId id="406" r:id="rId9"/>
    <p:sldId id="405" r:id="rId10"/>
    <p:sldId id="404" r:id="rId11"/>
    <p:sldId id="403" r:id="rId12"/>
    <p:sldId id="402" r:id="rId13"/>
    <p:sldId id="401" r:id="rId14"/>
    <p:sldId id="400" r:id="rId15"/>
    <p:sldId id="399" r:id="rId16"/>
    <p:sldId id="398" r:id="rId17"/>
    <p:sldId id="396" r:id="rId18"/>
    <p:sldId id="397" r:id="rId19"/>
    <p:sldId id="395" r:id="rId20"/>
    <p:sldId id="394" r:id="rId21"/>
    <p:sldId id="393" r:id="rId22"/>
    <p:sldId id="350" r:id="rId23"/>
    <p:sldId id="392" r:id="rId24"/>
    <p:sldId id="391" r:id="rId25"/>
    <p:sldId id="390" r:id="rId26"/>
    <p:sldId id="389" r:id="rId27"/>
    <p:sldId id="388" r:id="rId28"/>
    <p:sldId id="387" r:id="rId29"/>
    <p:sldId id="386" r:id="rId30"/>
    <p:sldId id="385" r:id="rId31"/>
    <p:sldId id="384" r:id="rId32"/>
    <p:sldId id="383" r:id="rId33"/>
    <p:sldId id="382" r:id="rId34"/>
    <p:sldId id="381" r:id="rId35"/>
    <p:sldId id="380" r:id="rId36"/>
    <p:sldId id="379" r:id="rId37"/>
    <p:sldId id="378" r:id="rId38"/>
    <p:sldId id="377" r:id="rId39"/>
    <p:sldId id="376" r:id="rId40"/>
    <p:sldId id="375" r:id="rId41"/>
    <p:sldId id="374" r:id="rId42"/>
    <p:sldId id="373" r:id="rId43"/>
    <p:sldId id="371" r:id="rId44"/>
    <p:sldId id="351" r:id="rId45"/>
    <p:sldId id="372" r:id="rId46"/>
    <p:sldId id="34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168F92"/>
    <a:srgbClr val="116B6D"/>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8447A-C1D7-40D7-914A-413B5CDB722E}" v="1" dt="2020-11-30T15:51:16.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en Holt" userId="51acaace-e9c3-44ff-89b0-21222f022df7" providerId="ADAL" clId="{1C78447A-C1D7-40D7-914A-413B5CDB722E}"/>
    <pc:docChg chg="delSld modSld">
      <pc:chgData name="Kirsten Holt" userId="51acaace-e9c3-44ff-89b0-21222f022df7" providerId="ADAL" clId="{1C78447A-C1D7-40D7-914A-413B5CDB722E}" dt="2020-11-30T15:51:38.055" v="5" actId="47"/>
      <pc:docMkLst>
        <pc:docMk/>
      </pc:docMkLst>
      <pc:sldChg chg="del">
        <pc:chgData name="Kirsten Holt" userId="51acaace-e9c3-44ff-89b0-21222f022df7" providerId="ADAL" clId="{1C78447A-C1D7-40D7-914A-413B5CDB722E}" dt="2020-11-30T15:51:38.055" v="5" actId="47"/>
        <pc:sldMkLst>
          <pc:docMk/>
          <pc:sldMk cId="2187595909" sldId="271"/>
        </pc:sldMkLst>
      </pc:sldChg>
      <pc:sldChg chg="modSp mod">
        <pc:chgData name="Kirsten Holt" userId="51acaace-e9c3-44ff-89b0-21222f022df7" providerId="ADAL" clId="{1C78447A-C1D7-40D7-914A-413B5CDB722E}" dt="2020-11-30T15:51:32.804" v="4" actId="6549"/>
        <pc:sldMkLst>
          <pc:docMk/>
          <pc:sldMk cId="346727878" sldId="413"/>
        </pc:sldMkLst>
        <pc:spChg chg="mod">
          <ac:chgData name="Kirsten Holt" userId="51acaace-e9c3-44ff-89b0-21222f022df7" providerId="ADAL" clId="{1C78447A-C1D7-40D7-914A-413B5CDB722E}" dt="2020-11-30T15:51:32.804" v="4" actId="6549"/>
          <ac:spMkLst>
            <pc:docMk/>
            <pc:sldMk cId="346727878" sldId="413"/>
            <ac:spMk id="3" creationId="{1F98516A-C114-4232-AA92-004972EFF7E1}"/>
          </ac:spMkLst>
        </pc:spChg>
      </pc:sldChg>
    </pc:docChg>
  </pc:docChgLst>
  <pc:docChgLst>
    <pc:chgData name="Kirsten Holt" userId="51acaace-e9c3-44ff-89b0-21222f022df7" providerId="ADAL" clId="{D1F7F0FC-A1F5-4C96-897E-CDFAB658638F}"/>
    <pc:docChg chg="undo custSel addSld delSld modSld sldOrd modMainMaster">
      <pc:chgData name="Kirsten Holt" userId="51acaace-e9c3-44ff-89b0-21222f022df7" providerId="ADAL" clId="{D1F7F0FC-A1F5-4C96-897E-CDFAB658638F}" dt="2020-11-27T14:16:34.861" v="885" actId="1076"/>
      <pc:docMkLst>
        <pc:docMk/>
      </pc:docMkLst>
      <pc:sldChg chg="addSp delSp modSp del mod">
        <pc:chgData name="Kirsten Holt" userId="51acaace-e9c3-44ff-89b0-21222f022df7" providerId="ADAL" clId="{D1F7F0FC-A1F5-4C96-897E-CDFAB658638F}" dt="2020-11-27T13:56:03.284" v="715" actId="47"/>
        <pc:sldMkLst>
          <pc:docMk/>
          <pc:sldMk cId="3975158910" sldId="256"/>
        </pc:sldMkLst>
        <pc:spChg chg="del">
          <ac:chgData name="Kirsten Holt" userId="51acaace-e9c3-44ff-89b0-21222f022df7" providerId="ADAL" clId="{D1F7F0FC-A1F5-4C96-897E-CDFAB658638F}" dt="2020-11-27T12:55:39.648" v="22" actId="478"/>
          <ac:spMkLst>
            <pc:docMk/>
            <pc:sldMk cId="3975158910" sldId="256"/>
            <ac:spMk id="3" creationId="{9A9406A1-0ADE-41A2-A1EB-9E0CFCD7A80B}"/>
          </ac:spMkLst>
        </pc:spChg>
        <pc:spChg chg="add mod">
          <ac:chgData name="Kirsten Holt" userId="51acaace-e9c3-44ff-89b0-21222f022df7" providerId="ADAL" clId="{D1F7F0FC-A1F5-4C96-897E-CDFAB658638F}" dt="2020-11-27T13:28:38.752" v="405" actId="1076"/>
          <ac:spMkLst>
            <pc:docMk/>
            <pc:sldMk cId="3975158910" sldId="256"/>
            <ac:spMk id="3" creationId="{C8D763B1-1AD1-471E-94A6-5F47493B9490}"/>
          </ac:spMkLst>
        </pc:spChg>
        <pc:spChg chg="del">
          <ac:chgData name="Kirsten Holt" userId="51acaace-e9c3-44ff-89b0-21222f022df7" providerId="ADAL" clId="{D1F7F0FC-A1F5-4C96-897E-CDFAB658638F}" dt="2020-11-27T12:55:39.648" v="22" actId="478"/>
          <ac:spMkLst>
            <pc:docMk/>
            <pc:sldMk cId="3975158910" sldId="256"/>
            <ac:spMk id="4" creationId="{351D7E15-3A6C-49A1-B947-13CD0D2C9151}"/>
          </ac:spMkLst>
        </pc:spChg>
        <pc:spChg chg="del">
          <ac:chgData name="Kirsten Holt" userId="51acaace-e9c3-44ff-89b0-21222f022df7" providerId="ADAL" clId="{D1F7F0FC-A1F5-4C96-897E-CDFAB658638F}" dt="2020-11-27T12:55:39.648" v="22" actId="478"/>
          <ac:spMkLst>
            <pc:docMk/>
            <pc:sldMk cId="3975158910" sldId="256"/>
            <ac:spMk id="5" creationId="{D52A9B6E-781A-446C-9AC0-307E8F9D3629}"/>
          </ac:spMkLst>
        </pc:spChg>
        <pc:spChg chg="del">
          <ac:chgData name="Kirsten Holt" userId="51acaace-e9c3-44ff-89b0-21222f022df7" providerId="ADAL" clId="{D1F7F0FC-A1F5-4C96-897E-CDFAB658638F}" dt="2020-11-27T12:55:39.648" v="22" actId="478"/>
          <ac:spMkLst>
            <pc:docMk/>
            <pc:sldMk cId="3975158910" sldId="256"/>
            <ac:spMk id="6" creationId="{EB2E54B7-4BFA-4B08-91B2-016AEF15F0E3}"/>
          </ac:spMkLst>
        </pc:spChg>
        <pc:spChg chg="del">
          <ac:chgData name="Kirsten Holt" userId="51acaace-e9c3-44ff-89b0-21222f022df7" providerId="ADAL" clId="{D1F7F0FC-A1F5-4C96-897E-CDFAB658638F}" dt="2020-11-27T12:55:39.648" v="22" actId="478"/>
          <ac:spMkLst>
            <pc:docMk/>
            <pc:sldMk cId="3975158910" sldId="256"/>
            <ac:spMk id="7" creationId="{6E3AE0CF-66C7-4417-9476-BDDA89A6AC46}"/>
          </ac:spMkLst>
        </pc:spChg>
        <pc:spChg chg="del">
          <ac:chgData name="Kirsten Holt" userId="51acaace-e9c3-44ff-89b0-21222f022df7" providerId="ADAL" clId="{D1F7F0FC-A1F5-4C96-897E-CDFAB658638F}" dt="2020-11-27T12:55:39.648" v="22" actId="478"/>
          <ac:spMkLst>
            <pc:docMk/>
            <pc:sldMk cId="3975158910" sldId="256"/>
            <ac:spMk id="8" creationId="{3FD68A96-2E05-4790-B227-0AC000191788}"/>
          </ac:spMkLst>
        </pc:spChg>
        <pc:spChg chg="del">
          <ac:chgData name="Kirsten Holt" userId="51acaace-e9c3-44ff-89b0-21222f022df7" providerId="ADAL" clId="{D1F7F0FC-A1F5-4C96-897E-CDFAB658638F}" dt="2020-11-27T12:55:39.648" v="22" actId="478"/>
          <ac:spMkLst>
            <pc:docMk/>
            <pc:sldMk cId="3975158910" sldId="256"/>
            <ac:spMk id="9" creationId="{8F7F8825-8B54-4FA2-AC2C-C0611BDEE15F}"/>
          </ac:spMkLst>
        </pc:spChg>
        <pc:picChg chg="add mod">
          <ac:chgData name="Kirsten Holt" userId="51acaace-e9c3-44ff-89b0-21222f022df7" providerId="ADAL" clId="{D1F7F0FC-A1F5-4C96-897E-CDFAB658638F}" dt="2020-11-27T13:28:38.752" v="405" actId="1076"/>
          <ac:picMkLst>
            <pc:docMk/>
            <pc:sldMk cId="3975158910" sldId="256"/>
            <ac:picMk id="2" creationId="{3CF26D5D-C447-4AAD-A79D-59661C3B211D}"/>
          </ac:picMkLst>
        </pc:picChg>
        <pc:picChg chg="del">
          <ac:chgData name="Kirsten Holt" userId="51acaace-e9c3-44ff-89b0-21222f022df7" providerId="ADAL" clId="{D1F7F0FC-A1F5-4C96-897E-CDFAB658638F}" dt="2020-11-27T12:55:39.648" v="22" actId="478"/>
          <ac:picMkLst>
            <pc:docMk/>
            <pc:sldMk cId="3975158910" sldId="256"/>
            <ac:picMk id="10" creationId="{5406561E-34A9-4F27-987A-7BEA05412847}"/>
          </ac:picMkLst>
        </pc:picChg>
      </pc:sldChg>
      <pc:sldChg chg="delSp del mod">
        <pc:chgData name="Kirsten Holt" userId="51acaace-e9c3-44ff-89b0-21222f022df7" providerId="ADAL" clId="{D1F7F0FC-A1F5-4C96-897E-CDFAB658638F}" dt="2020-11-27T13:34:35.003" v="468" actId="47"/>
        <pc:sldMkLst>
          <pc:docMk/>
          <pc:sldMk cId="917237639" sldId="257"/>
        </pc:sldMkLst>
        <pc:spChg chg="del">
          <ac:chgData name="Kirsten Holt" userId="51acaace-e9c3-44ff-89b0-21222f022df7" providerId="ADAL" clId="{D1F7F0FC-A1F5-4C96-897E-CDFAB658638F}" dt="2020-11-27T12:55:34.557" v="21" actId="478"/>
          <ac:spMkLst>
            <pc:docMk/>
            <pc:sldMk cId="917237639" sldId="257"/>
            <ac:spMk id="4" creationId="{351D7E15-3A6C-49A1-B947-13CD0D2C9151}"/>
          </ac:spMkLst>
        </pc:spChg>
        <pc:spChg chg="del">
          <ac:chgData name="Kirsten Holt" userId="51acaace-e9c3-44ff-89b0-21222f022df7" providerId="ADAL" clId="{D1F7F0FC-A1F5-4C96-897E-CDFAB658638F}" dt="2020-11-27T12:55:34.557" v="21" actId="478"/>
          <ac:spMkLst>
            <pc:docMk/>
            <pc:sldMk cId="917237639" sldId="257"/>
            <ac:spMk id="5" creationId="{D52A9B6E-781A-446C-9AC0-307E8F9D3629}"/>
          </ac:spMkLst>
        </pc:spChg>
        <pc:spChg chg="del">
          <ac:chgData name="Kirsten Holt" userId="51acaace-e9c3-44ff-89b0-21222f022df7" providerId="ADAL" clId="{D1F7F0FC-A1F5-4C96-897E-CDFAB658638F}" dt="2020-11-27T12:55:34.557" v="21" actId="478"/>
          <ac:spMkLst>
            <pc:docMk/>
            <pc:sldMk cId="917237639" sldId="257"/>
            <ac:spMk id="6" creationId="{EB2E54B7-4BFA-4B08-91B2-016AEF15F0E3}"/>
          </ac:spMkLst>
        </pc:spChg>
        <pc:spChg chg="del">
          <ac:chgData name="Kirsten Holt" userId="51acaace-e9c3-44ff-89b0-21222f022df7" providerId="ADAL" clId="{D1F7F0FC-A1F5-4C96-897E-CDFAB658638F}" dt="2020-11-27T12:55:34.557" v="21" actId="478"/>
          <ac:spMkLst>
            <pc:docMk/>
            <pc:sldMk cId="917237639" sldId="257"/>
            <ac:spMk id="7" creationId="{6E3AE0CF-66C7-4417-9476-BDDA89A6AC46}"/>
          </ac:spMkLst>
        </pc:spChg>
        <pc:spChg chg="del">
          <ac:chgData name="Kirsten Holt" userId="51acaace-e9c3-44ff-89b0-21222f022df7" providerId="ADAL" clId="{D1F7F0FC-A1F5-4C96-897E-CDFAB658638F}" dt="2020-11-27T12:55:34.557" v="21" actId="478"/>
          <ac:spMkLst>
            <pc:docMk/>
            <pc:sldMk cId="917237639" sldId="257"/>
            <ac:spMk id="8" creationId="{3FD68A96-2E05-4790-B227-0AC000191788}"/>
          </ac:spMkLst>
        </pc:spChg>
        <pc:spChg chg="del">
          <ac:chgData name="Kirsten Holt" userId="51acaace-e9c3-44ff-89b0-21222f022df7" providerId="ADAL" clId="{D1F7F0FC-A1F5-4C96-897E-CDFAB658638F}" dt="2020-11-27T12:55:34.557" v="21" actId="478"/>
          <ac:spMkLst>
            <pc:docMk/>
            <pc:sldMk cId="917237639" sldId="257"/>
            <ac:spMk id="9" creationId="{6F4218B2-55A8-432B-A58B-E768B60E6114}"/>
          </ac:spMkLst>
        </pc:spChg>
        <pc:spChg chg="del">
          <ac:chgData name="Kirsten Holt" userId="51acaace-e9c3-44ff-89b0-21222f022df7" providerId="ADAL" clId="{D1F7F0FC-A1F5-4C96-897E-CDFAB658638F}" dt="2020-11-27T12:55:34.557" v="21" actId="478"/>
          <ac:spMkLst>
            <pc:docMk/>
            <pc:sldMk cId="917237639" sldId="257"/>
            <ac:spMk id="10" creationId="{4E828CD9-5CE5-4C0C-8CEB-07727AFAC53E}"/>
          </ac:spMkLst>
        </pc:spChg>
        <pc:picChg chg="del">
          <ac:chgData name="Kirsten Holt" userId="51acaace-e9c3-44ff-89b0-21222f022df7" providerId="ADAL" clId="{D1F7F0FC-A1F5-4C96-897E-CDFAB658638F}" dt="2020-11-27T12:55:34.557" v="21" actId="478"/>
          <ac:picMkLst>
            <pc:docMk/>
            <pc:sldMk cId="917237639" sldId="257"/>
            <ac:picMk id="2" creationId="{E99F5E8C-7086-43D5-8A6A-792448075434}"/>
          </ac:picMkLst>
        </pc:picChg>
      </pc:sldChg>
      <pc:sldChg chg="delSp del mod">
        <pc:chgData name="Kirsten Holt" userId="51acaace-e9c3-44ff-89b0-21222f022df7" providerId="ADAL" clId="{D1F7F0FC-A1F5-4C96-897E-CDFAB658638F}" dt="2020-11-27T13:34:35.003" v="468" actId="47"/>
        <pc:sldMkLst>
          <pc:docMk/>
          <pc:sldMk cId="3479825613" sldId="258"/>
        </pc:sldMkLst>
        <pc:spChg chg="del">
          <ac:chgData name="Kirsten Holt" userId="51acaace-e9c3-44ff-89b0-21222f022df7" providerId="ADAL" clId="{D1F7F0FC-A1F5-4C96-897E-CDFAB658638F}" dt="2020-11-27T12:55:31.352" v="20" actId="478"/>
          <ac:spMkLst>
            <pc:docMk/>
            <pc:sldMk cId="3479825613" sldId="258"/>
            <ac:spMk id="4" creationId="{351D7E15-3A6C-49A1-B947-13CD0D2C9151}"/>
          </ac:spMkLst>
        </pc:spChg>
        <pc:spChg chg="del">
          <ac:chgData name="Kirsten Holt" userId="51acaace-e9c3-44ff-89b0-21222f022df7" providerId="ADAL" clId="{D1F7F0FC-A1F5-4C96-897E-CDFAB658638F}" dt="2020-11-27T12:55:29.243" v="19" actId="478"/>
          <ac:spMkLst>
            <pc:docMk/>
            <pc:sldMk cId="3479825613" sldId="258"/>
            <ac:spMk id="5" creationId="{D52A9B6E-781A-446C-9AC0-307E8F9D3629}"/>
          </ac:spMkLst>
        </pc:spChg>
        <pc:spChg chg="del">
          <ac:chgData name="Kirsten Holt" userId="51acaace-e9c3-44ff-89b0-21222f022df7" providerId="ADAL" clId="{D1F7F0FC-A1F5-4C96-897E-CDFAB658638F}" dt="2020-11-27T12:55:29.243" v="19" actId="478"/>
          <ac:spMkLst>
            <pc:docMk/>
            <pc:sldMk cId="3479825613" sldId="258"/>
            <ac:spMk id="6" creationId="{EB2E54B7-4BFA-4B08-91B2-016AEF15F0E3}"/>
          </ac:spMkLst>
        </pc:spChg>
        <pc:spChg chg="del">
          <ac:chgData name="Kirsten Holt" userId="51acaace-e9c3-44ff-89b0-21222f022df7" providerId="ADAL" clId="{D1F7F0FC-A1F5-4C96-897E-CDFAB658638F}" dt="2020-11-27T12:55:29.243" v="19" actId="478"/>
          <ac:spMkLst>
            <pc:docMk/>
            <pc:sldMk cId="3479825613" sldId="258"/>
            <ac:spMk id="7" creationId="{6E3AE0CF-66C7-4417-9476-BDDA89A6AC46}"/>
          </ac:spMkLst>
        </pc:spChg>
        <pc:spChg chg="del">
          <ac:chgData name="Kirsten Holt" userId="51acaace-e9c3-44ff-89b0-21222f022df7" providerId="ADAL" clId="{D1F7F0FC-A1F5-4C96-897E-CDFAB658638F}" dt="2020-11-27T12:55:29.243" v="19" actId="478"/>
          <ac:spMkLst>
            <pc:docMk/>
            <pc:sldMk cId="3479825613" sldId="258"/>
            <ac:spMk id="8" creationId="{3FD68A96-2E05-4790-B227-0AC000191788}"/>
          </ac:spMkLst>
        </pc:spChg>
        <pc:spChg chg="del">
          <ac:chgData name="Kirsten Holt" userId="51acaace-e9c3-44ff-89b0-21222f022df7" providerId="ADAL" clId="{D1F7F0FC-A1F5-4C96-897E-CDFAB658638F}" dt="2020-11-27T12:55:29.243" v="19" actId="478"/>
          <ac:spMkLst>
            <pc:docMk/>
            <pc:sldMk cId="3479825613" sldId="258"/>
            <ac:spMk id="9" creationId="{81048C1F-6FF9-4964-AC3E-16F6295CB9DC}"/>
          </ac:spMkLst>
        </pc:spChg>
        <pc:spChg chg="del">
          <ac:chgData name="Kirsten Holt" userId="51acaace-e9c3-44ff-89b0-21222f022df7" providerId="ADAL" clId="{D1F7F0FC-A1F5-4C96-897E-CDFAB658638F}" dt="2020-11-27T12:55:29.243" v="19" actId="478"/>
          <ac:spMkLst>
            <pc:docMk/>
            <pc:sldMk cId="3479825613" sldId="258"/>
            <ac:spMk id="10" creationId="{05D9AAEB-59C0-4D9E-B8DF-A79A96A4512A}"/>
          </ac:spMkLst>
        </pc:spChg>
        <pc:picChg chg="del">
          <ac:chgData name="Kirsten Holt" userId="51acaace-e9c3-44ff-89b0-21222f022df7" providerId="ADAL" clId="{D1F7F0FC-A1F5-4C96-897E-CDFAB658638F}" dt="2020-11-27T12:55:29.243" v="19" actId="478"/>
          <ac:picMkLst>
            <pc:docMk/>
            <pc:sldMk cId="3479825613" sldId="258"/>
            <ac:picMk id="3" creationId="{828302F1-5C8A-44AE-9BEC-3100C6208EB6}"/>
          </ac:picMkLst>
        </pc:picChg>
      </pc:sldChg>
      <pc:sldChg chg="delSp del mod">
        <pc:chgData name="Kirsten Holt" userId="51acaace-e9c3-44ff-89b0-21222f022df7" providerId="ADAL" clId="{D1F7F0FC-A1F5-4C96-897E-CDFAB658638F}" dt="2020-11-27T13:34:35.003" v="468" actId="47"/>
        <pc:sldMkLst>
          <pc:docMk/>
          <pc:sldMk cId="2778360635" sldId="259"/>
        </pc:sldMkLst>
        <pc:spChg chg="del">
          <ac:chgData name="Kirsten Holt" userId="51acaace-e9c3-44ff-89b0-21222f022df7" providerId="ADAL" clId="{D1F7F0FC-A1F5-4C96-897E-CDFAB658638F}" dt="2020-11-27T12:55:25.570" v="18" actId="478"/>
          <ac:spMkLst>
            <pc:docMk/>
            <pc:sldMk cId="2778360635" sldId="259"/>
            <ac:spMk id="4" creationId="{351D7E15-3A6C-49A1-B947-13CD0D2C9151}"/>
          </ac:spMkLst>
        </pc:spChg>
        <pc:spChg chg="del">
          <ac:chgData name="Kirsten Holt" userId="51acaace-e9c3-44ff-89b0-21222f022df7" providerId="ADAL" clId="{D1F7F0FC-A1F5-4C96-897E-CDFAB658638F}" dt="2020-11-27T12:55:25.570" v="18" actId="478"/>
          <ac:spMkLst>
            <pc:docMk/>
            <pc:sldMk cId="2778360635" sldId="259"/>
            <ac:spMk id="5" creationId="{D52A9B6E-781A-446C-9AC0-307E8F9D3629}"/>
          </ac:spMkLst>
        </pc:spChg>
        <pc:spChg chg="del">
          <ac:chgData name="Kirsten Holt" userId="51acaace-e9c3-44ff-89b0-21222f022df7" providerId="ADAL" clId="{D1F7F0FC-A1F5-4C96-897E-CDFAB658638F}" dt="2020-11-27T12:55:25.570" v="18" actId="478"/>
          <ac:spMkLst>
            <pc:docMk/>
            <pc:sldMk cId="2778360635" sldId="259"/>
            <ac:spMk id="6" creationId="{EB2E54B7-4BFA-4B08-91B2-016AEF15F0E3}"/>
          </ac:spMkLst>
        </pc:spChg>
        <pc:spChg chg="del">
          <ac:chgData name="Kirsten Holt" userId="51acaace-e9c3-44ff-89b0-21222f022df7" providerId="ADAL" clId="{D1F7F0FC-A1F5-4C96-897E-CDFAB658638F}" dt="2020-11-27T12:55:25.570" v="18" actId="478"/>
          <ac:spMkLst>
            <pc:docMk/>
            <pc:sldMk cId="2778360635" sldId="259"/>
            <ac:spMk id="7" creationId="{6E3AE0CF-66C7-4417-9476-BDDA89A6AC46}"/>
          </ac:spMkLst>
        </pc:spChg>
        <pc:spChg chg="del">
          <ac:chgData name="Kirsten Holt" userId="51acaace-e9c3-44ff-89b0-21222f022df7" providerId="ADAL" clId="{D1F7F0FC-A1F5-4C96-897E-CDFAB658638F}" dt="2020-11-27T12:55:25.570" v="18" actId="478"/>
          <ac:spMkLst>
            <pc:docMk/>
            <pc:sldMk cId="2778360635" sldId="259"/>
            <ac:spMk id="8" creationId="{3FD68A96-2E05-4790-B227-0AC000191788}"/>
          </ac:spMkLst>
        </pc:spChg>
        <pc:spChg chg="del">
          <ac:chgData name="Kirsten Holt" userId="51acaace-e9c3-44ff-89b0-21222f022df7" providerId="ADAL" clId="{D1F7F0FC-A1F5-4C96-897E-CDFAB658638F}" dt="2020-11-27T12:55:25.570" v="18" actId="478"/>
          <ac:spMkLst>
            <pc:docMk/>
            <pc:sldMk cId="2778360635" sldId="259"/>
            <ac:spMk id="9" creationId="{4414F8CD-5970-4EC0-8DB3-0D75DF50995A}"/>
          </ac:spMkLst>
        </pc:spChg>
        <pc:spChg chg="del">
          <ac:chgData name="Kirsten Holt" userId="51acaace-e9c3-44ff-89b0-21222f022df7" providerId="ADAL" clId="{D1F7F0FC-A1F5-4C96-897E-CDFAB658638F}" dt="2020-11-27T12:55:25.570" v="18" actId="478"/>
          <ac:spMkLst>
            <pc:docMk/>
            <pc:sldMk cId="2778360635" sldId="259"/>
            <ac:spMk id="11" creationId="{9F2B8A3D-9FE1-499C-A4FE-9C08E9F43A30}"/>
          </ac:spMkLst>
        </pc:spChg>
        <pc:picChg chg="del">
          <ac:chgData name="Kirsten Holt" userId="51acaace-e9c3-44ff-89b0-21222f022df7" providerId="ADAL" clId="{D1F7F0FC-A1F5-4C96-897E-CDFAB658638F}" dt="2020-11-27T12:55:25.570" v="18" actId="478"/>
          <ac:picMkLst>
            <pc:docMk/>
            <pc:sldMk cId="2778360635" sldId="259"/>
            <ac:picMk id="14" creationId="{890C51B8-2043-442C-B270-6ACB8450C833}"/>
          </ac:picMkLst>
        </pc:picChg>
      </pc:sldChg>
      <pc:sldChg chg="delSp del mod">
        <pc:chgData name="Kirsten Holt" userId="51acaace-e9c3-44ff-89b0-21222f022df7" providerId="ADAL" clId="{D1F7F0FC-A1F5-4C96-897E-CDFAB658638F}" dt="2020-11-27T13:34:35.003" v="468" actId="47"/>
        <pc:sldMkLst>
          <pc:docMk/>
          <pc:sldMk cId="482109121" sldId="260"/>
        </pc:sldMkLst>
        <pc:spChg chg="del">
          <ac:chgData name="Kirsten Holt" userId="51acaace-e9c3-44ff-89b0-21222f022df7" providerId="ADAL" clId="{D1F7F0FC-A1F5-4C96-897E-CDFAB658638F}" dt="2020-11-27T12:55:18.990" v="16" actId="478"/>
          <ac:spMkLst>
            <pc:docMk/>
            <pc:sldMk cId="482109121" sldId="260"/>
            <ac:spMk id="4" creationId="{351D7E15-3A6C-49A1-B947-13CD0D2C9151}"/>
          </ac:spMkLst>
        </pc:spChg>
        <pc:spChg chg="del">
          <ac:chgData name="Kirsten Holt" userId="51acaace-e9c3-44ff-89b0-21222f022df7" providerId="ADAL" clId="{D1F7F0FC-A1F5-4C96-897E-CDFAB658638F}" dt="2020-11-27T12:55:18.990" v="16" actId="478"/>
          <ac:spMkLst>
            <pc:docMk/>
            <pc:sldMk cId="482109121" sldId="260"/>
            <ac:spMk id="5" creationId="{D52A9B6E-781A-446C-9AC0-307E8F9D3629}"/>
          </ac:spMkLst>
        </pc:spChg>
        <pc:spChg chg="del">
          <ac:chgData name="Kirsten Holt" userId="51acaace-e9c3-44ff-89b0-21222f022df7" providerId="ADAL" clId="{D1F7F0FC-A1F5-4C96-897E-CDFAB658638F}" dt="2020-11-27T12:55:18.990" v="16" actId="478"/>
          <ac:spMkLst>
            <pc:docMk/>
            <pc:sldMk cId="482109121" sldId="260"/>
            <ac:spMk id="6" creationId="{EB2E54B7-4BFA-4B08-91B2-016AEF15F0E3}"/>
          </ac:spMkLst>
        </pc:spChg>
        <pc:spChg chg="del">
          <ac:chgData name="Kirsten Holt" userId="51acaace-e9c3-44ff-89b0-21222f022df7" providerId="ADAL" clId="{D1F7F0FC-A1F5-4C96-897E-CDFAB658638F}" dt="2020-11-27T12:55:18.990" v="16" actId="478"/>
          <ac:spMkLst>
            <pc:docMk/>
            <pc:sldMk cId="482109121" sldId="260"/>
            <ac:spMk id="7" creationId="{6E3AE0CF-66C7-4417-9476-BDDA89A6AC46}"/>
          </ac:spMkLst>
        </pc:spChg>
        <pc:spChg chg="del">
          <ac:chgData name="Kirsten Holt" userId="51acaace-e9c3-44ff-89b0-21222f022df7" providerId="ADAL" clId="{D1F7F0FC-A1F5-4C96-897E-CDFAB658638F}" dt="2020-11-27T12:55:18.990" v="16" actId="478"/>
          <ac:spMkLst>
            <pc:docMk/>
            <pc:sldMk cId="482109121" sldId="260"/>
            <ac:spMk id="8" creationId="{3FD68A96-2E05-4790-B227-0AC000191788}"/>
          </ac:spMkLst>
        </pc:spChg>
        <pc:spChg chg="del">
          <ac:chgData name="Kirsten Holt" userId="51acaace-e9c3-44ff-89b0-21222f022df7" providerId="ADAL" clId="{D1F7F0FC-A1F5-4C96-897E-CDFAB658638F}" dt="2020-11-27T12:55:18.990" v="16" actId="478"/>
          <ac:spMkLst>
            <pc:docMk/>
            <pc:sldMk cId="482109121" sldId="260"/>
            <ac:spMk id="9" creationId="{2CECD197-267C-44BF-831E-AC698047F021}"/>
          </ac:spMkLst>
        </pc:spChg>
        <pc:spChg chg="del">
          <ac:chgData name="Kirsten Holt" userId="51acaace-e9c3-44ff-89b0-21222f022df7" providerId="ADAL" clId="{D1F7F0FC-A1F5-4C96-897E-CDFAB658638F}" dt="2020-11-27T12:55:21.243" v="17" actId="478"/>
          <ac:spMkLst>
            <pc:docMk/>
            <pc:sldMk cId="482109121" sldId="260"/>
            <ac:spMk id="10" creationId="{B977D7F6-78C9-4133-8267-E78BAF22C312}"/>
          </ac:spMkLst>
        </pc:spChg>
        <pc:picChg chg="del">
          <ac:chgData name="Kirsten Holt" userId="51acaace-e9c3-44ff-89b0-21222f022df7" providerId="ADAL" clId="{D1F7F0FC-A1F5-4C96-897E-CDFAB658638F}" dt="2020-11-27T12:55:18.990" v="16" actId="478"/>
          <ac:picMkLst>
            <pc:docMk/>
            <pc:sldMk cId="482109121" sldId="260"/>
            <ac:picMk id="3" creationId="{1B93AB42-6F03-4D09-8D87-D287A1DDEB0D}"/>
          </ac:picMkLst>
        </pc:picChg>
      </pc:sldChg>
      <pc:sldChg chg="delSp del mod">
        <pc:chgData name="Kirsten Holt" userId="51acaace-e9c3-44ff-89b0-21222f022df7" providerId="ADAL" clId="{D1F7F0FC-A1F5-4C96-897E-CDFAB658638F}" dt="2020-11-27T13:34:35.003" v="468" actId="47"/>
        <pc:sldMkLst>
          <pc:docMk/>
          <pc:sldMk cId="1710111245" sldId="261"/>
        </pc:sldMkLst>
        <pc:spChg chg="del">
          <ac:chgData name="Kirsten Holt" userId="51acaace-e9c3-44ff-89b0-21222f022df7" providerId="ADAL" clId="{D1F7F0FC-A1F5-4C96-897E-CDFAB658638F}" dt="2020-11-27T12:55:15.648" v="15" actId="478"/>
          <ac:spMkLst>
            <pc:docMk/>
            <pc:sldMk cId="1710111245" sldId="261"/>
            <ac:spMk id="4" creationId="{351D7E15-3A6C-49A1-B947-13CD0D2C9151}"/>
          </ac:spMkLst>
        </pc:spChg>
        <pc:spChg chg="del">
          <ac:chgData name="Kirsten Holt" userId="51acaace-e9c3-44ff-89b0-21222f022df7" providerId="ADAL" clId="{D1F7F0FC-A1F5-4C96-897E-CDFAB658638F}" dt="2020-11-27T12:55:15.648" v="15" actId="478"/>
          <ac:spMkLst>
            <pc:docMk/>
            <pc:sldMk cId="1710111245" sldId="261"/>
            <ac:spMk id="5" creationId="{D52A9B6E-781A-446C-9AC0-307E8F9D3629}"/>
          </ac:spMkLst>
        </pc:spChg>
        <pc:spChg chg="del">
          <ac:chgData name="Kirsten Holt" userId="51acaace-e9c3-44ff-89b0-21222f022df7" providerId="ADAL" clId="{D1F7F0FC-A1F5-4C96-897E-CDFAB658638F}" dt="2020-11-27T12:55:15.648" v="15" actId="478"/>
          <ac:spMkLst>
            <pc:docMk/>
            <pc:sldMk cId="1710111245" sldId="261"/>
            <ac:spMk id="6" creationId="{EB2E54B7-4BFA-4B08-91B2-016AEF15F0E3}"/>
          </ac:spMkLst>
        </pc:spChg>
        <pc:spChg chg="del">
          <ac:chgData name="Kirsten Holt" userId="51acaace-e9c3-44ff-89b0-21222f022df7" providerId="ADAL" clId="{D1F7F0FC-A1F5-4C96-897E-CDFAB658638F}" dt="2020-11-27T12:55:15.648" v="15" actId="478"/>
          <ac:spMkLst>
            <pc:docMk/>
            <pc:sldMk cId="1710111245" sldId="261"/>
            <ac:spMk id="7" creationId="{6E3AE0CF-66C7-4417-9476-BDDA89A6AC46}"/>
          </ac:spMkLst>
        </pc:spChg>
        <pc:spChg chg="del">
          <ac:chgData name="Kirsten Holt" userId="51acaace-e9c3-44ff-89b0-21222f022df7" providerId="ADAL" clId="{D1F7F0FC-A1F5-4C96-897E-CDFAB658638F}" dt="2020-11-27T12:55:15.648" v="15" actId="478"/>
          <ac:spMkLst>
            <pc:docMk/>
            <pc:sldMk cId="1710111245" sldId="261"/>
            <ac:spMk id="8" creationId="{3FD68A96-2E05-4790-B227-0AC000191788}"/>
          </ac:spMkLst>
        </pc:spChg>
        <pc:spChg chg="del">
          <ac:chgData name="Kirsten Holt" userId="51acaace-e9c3-44ff-89b0-21222f022df7" providerId="ADAL" clId="{D1F7F0FC-A1F5-4C96-897E-CDFAB658638F}" dt="2020-11-27T12:55:15.648" v="15" actId="478"/>
          <ac:spMkLst>
            <pc:docMk/>
            <pc:sldMk cId="1710111245" sldId="261"/>
            <ac:spMk id="9" creationId="{1923930A-7B95-47F1-9232-4C0D71EF3D34}"/>
          </ac:spMkLst>
        </pc:spChg>
        <pc:spChg chg="del">
          <ac:chgData name="Kirsten Holt" userId="51acaace-e9c3-44ff-89b0-21222f022df7" providerId="ADAL" clId="{D1F7F0FC-A1F5-4C96-897E-CDFAB658638F}" dt="2020-11-27T12:55:15.648" v="15" actId="478"/>
          <ac:spMkLst>
            <pc:docMk/>
            <pc:sldMk cId="1710111245" sldId="261"/>
            <ac:spMk id="10" creationId="{EB08B477-AAC5-4304-8039-FB8EAAC8D1B0}"/>
          </ac:spMkLst>
        </pc:spChg>
        <pc:picChg chg="del">
          <ac:chgData name="Kirsten Holt" userId="51acaace-e9c3-44ff-89b0-21222f022df7" providerId="ADAL" clId="{D1F7F0FC-A1F5-4C96-897E-CDFAB658638F}" dt="2020-11-27T12:55:15.648" v="15" actId="478"/>
          <ac:picMkLst>
            <pc:docMk/>
            <pc:sldMk cId="1710111245" sldId="261"/>
            <ac:picMk id="3" creationId="{BAB3B9EC-D5C0-4B70-A5F6-C95D868BF7CF}"/>
          </ac:picMkLst>
        </pc:picChg>
      </pc:sldChg>
      <pc:sldChg chg="delSp del mod">
        <pc:chgData name="Kirsten Holt" userId="51acaace-e9c3-44ff-89b0-21222f022df7" providerId="ADAL" clId="{D1F7F0FC-A1F5-4C96-897E-CDFAB658638F}" dt="2020-11-27T13:34:37.817" v="469" actId="47"/>
        <pc:sldMkLst>
          <pc:docMk/>
          <pc:sldMk cId="1027879208" sldId="262"/>
        </pc:sldMkLst>
        <pc:spChg chg="del">
          <ac:chgData name="Kirsten Holt" userId="51acaace-e9c3-44ff-89b0-21222f022df7" providerId="ADAL" clId="{D1F7F0FC-A1F5-4C96-897E-CDFAB658638F}" dt="2020-11-27T12:55:12.123" v="14" actId="478"/>
          <ac:spMkLst>
            <pc:docMk/>
            <pc:sldMk cId="1027879208" sldId="262"/>
            <ac:spMk id="4" creationId="{351D7E15-3A6C-49A1-B947-13CD0D2C9151}"/>
          </ac:spMkLst>
        </pc:spChg>
        <pc:spChg chg="del">
          <ac:chgData name="Kirsten Holt" userId="51acaace-e9c3-44ff-89b0-21222f022df7" providerId="ADAL" clId="{D1F7F0FC-A1F5-4C96-897E-CDFAB658638F}" dt="2020-11-27T12:55:12.123" v="14" actId="478"/>
          <ac:spMkLst>
            <pc:docMk/>
            <pc:sldMk cId="1027879208" sldId="262"/>
            <ac:spMk id="5" creationId="{D52A9B6E-781A-446C-9AC0-307E8F9D3629}"/>
          </ac:spMkLst>
        </pc:spChg>
        <pc:spChg chg="del">
          <ac:chgData name="Kirsten Holt" userId="51acaace-e9c3-44ff-89b0-21222f022df7" providerId="ADAL" clId="{D1F7F0FC-A1F5-4C96-897E-CDFAB658638F}" dt="2020-11-27T12:55:12.123" v="14" actId="478"/>
          <ac:spMkLst>
            <pc:docMk/>
            <pc:sldMk cId="1027879208" sldId="262"/>
            <ac:spMk id="6" creationId="{EB2E54B7-4BFA-4B08-91B2-016AEF15F0E3}"/>
          </ac:spMkLst>
        </pc:spChg>
        <pc:spChg chg="del">
          <ac:chgData name="Kirsten Holt" userId="51acaace-e9c3-44ff-89b0-21222f022df7" providerId="ADAL" clId="{D1F7F0FC-A1F5-4C96-897E-CDFAB658638F}" dt="2020-11-27T12:55:12.123" v="14" actId="478"/>
          <ac:spMkLst>
            <pc:docMk/>
            <pc:sldMk cId="1027879208" sldId="262"/>
            <ac:spMk id="7" creationId="{6E3AE0CF-66C7-4417-9476-BDDA89A6AC46}"/>
          </ac:spMkLst>
        </pc:spChg>
        <pc:spChg chg="del">
          <ac:chgData name="Kirsten Holt" userId="51acaace-e9c3-44ff-89b0-21222f022df7" providerId="ADAL" clId="{D1F7F0FC-A1F5-4C96-897E-CDFAB658638F}" dt="2020-11-27T12:55:12.123" v="14" actId="478"/>
          <ac:spMkLst>
            <pc:docMk/>
            <pc:sldMk cId="1027879208" sldId="262"/>
            <ac:spMk id="8" creationId="{3FD68A96-2E05-4790-B227-0AC000191788}"/>
          </ac:spMkLst>
        </pc:spChg>
        <pc:spChg chg="del">
          <ac:chgData name="Kirsten Holt" userId="51acaace-e9c3-44ff-89b0-21222f022df7" providerId="ADAL" clId="{D1F7F0FC-A1F5-4C96-897E-CDFAB658638F}" dt="2020-11-27T12:55:12.123" v="14" actId="478"/>
          <ac:spMkLst>
            <pc:docMk/>
            <pc:sldMk cId="1027879208" sldId="262"/>
            <ac:spMk id="9" creationId="{4A8F5C53-314F-4E74-BF2D-7CEDAA53FE22}"/>
          </ac:spMkLst>
        </pc:spChg>
        <pc:spChg chg="del">
          <ac:chgData name="Kirsten Holt" userId="51acaace-e9c3-44ff-89b0-21222f022df7" providerId="ADAL" clId="{D1F7F0FC-A1F5-4C96-897E-CDFAB658638F}" dt="2020-11-27T12:55:12.123" v="14" actId="478"/>
          <ac:spMkLst>
            <pc:docMk/>
            <pc:sldMk cId="1027879208" sldId="262"/>
            <ac:spMk id="10" creationId="{12121C8B-EA92-4AC3-B149-4EFFE5213AFB}"/>
          </ac:spMkLst>
        </pc:spChg>
        <pc:picChg chg="del">
          <ac:chgData name="Kirsten Holt" userId="51acaace-e9c3-44ff-89b0-21222f022df7" providerId="ADAL" clId="{D1F7F0FC-A1F5-4C96-897E-CDFAB658638F}" dt="2020-11-27T12:55:12.123" v="14" actId="478"/>
          <ac:picMkLst>
            <pc:docMk/>
            <pc:sldMk cId="1027879208" sldId="262"/>
            <ac:picMk id="3" creationId="{273A1EF6-B873-4078-808A-023EB439D3EF}"/>
          </ac:picMkLst>
        </pc:picChg>
      </pc:sldChg>
      <pc:sldChg chg="delSp del mod">
        <pc:chgData name="Kirsten Holt" userId="51acaace-e9c3-44ff-89b0-21222f022df7" providerId="ADAL" clId="{D1F7F0FC-A1F5-4C96-897E-CDFAB658638F}" dt="2020-11-27T13:34:37.817" v="469" actId="47"/>
        <pc:sldMkLst>
          <pc:docMk/>
          <pc:sldMk cId="3380351639" sldId="263"/>
        </pc:sldMkLst>
        <pc:spChg chg="del">
          <ac:chgData name="Kirsten Holt" userId="51acaace-e9c3-44ff-89b0-21222f022df7" providerId="ADAL" clId="{D1F7F0FC-A1F5-4C96-897E-CDFAB658638F}" dt="2020-11-27T12:55:08.522" v="13" actId="478"/>
          <ac:spMkLst>
            <pc:docMk/>
            <pc:sldMk cId="3380351639" sldId="263"/>
            <ac:spMk id="4" creationId="{351D7E15-3A6C-49A1-B947-13CD0D2C9151}"/>
          </ac:spMkLst>
        </pc:spChg>
        <pc:spChg chg="del">
          <ac:chgData name="Kirsten Holt" userId="51acaace-e9c3-44ff-89b0-21222f022df7" providerId="ADAL" clId="{D1F7F0FC-A1F5-4C96-897E-CDFAB658638F}" dt="2020-11-27T12:55:08.522" v="13" actId="478"/>
          <ac:spMkLst>
            <pc:docMk/>
            <pc:sldMk cId="3380351639" sldId="263"/>
            <ac:spMk id="5" creationId="{D52A9B6E-781A-446C-9AC0-307E8F9D3629}"/>
          </ac:spMkLst>
        </pc:spChg>
        <pc:spChg chg="del">
          <ac:chgData name="Kirsten Holt" userId="51acaace-e9c3-44ff-89b0-21222f022df7" providerId="ADAL" clId="{D1F7F0FC-A1F5-4C96-897E-CDFAB658638F}" dt="2020-11-27T12:55:08.522" v="13" actId="478"/>
          <ac:spMkLst>
            <pc:docMk/>
            <pc:sldMk cId="3380351639" sldId="263"/>
            <ac:spMk id="6" creationId="{EB2E54B7-4BFA-4B08-91B2-016AEF15F0E3}"/>
          </ac:spMkLst>
        </pc:spChg>
        <pc:spChg chg="del">
          <ac:chgData name="Kirsten Holt" userId="51acaace-e9c3-44ff-89b0-21222f022df7" providerId="ADAL" clId="{D1F7F0FC-A1F5-4C96-897E-CDFAB658638F}" dt="2020-11-27T12:55:08.522" v="13" actId="478"/>
          <ac:spMkLst>
            <pc:docMk/>
            <pc:sldMk cId="3380351639" sldId="263"/>
            <ac:spMk id="7" creationId="{6E3AE0CF-66C7-4417-9476-BDDA89A6AC46}"/>
          </ac:spMkLst>
        </pc:spChg>
        <pc:spChg chg="del">
          <ac:chgData name="Kirsten Holt" userId="51acaace-e9c3-44ff-89b0-21222f022df7" providerId="ADAL" clId="{D1F7F0FC-A1F5-4C96-897E-CDFAB658638F}" dt="2020-11-27T12:55:08.522" v="13" actId="478"/>
          <ac:spMkLst>
            <pc:docMk/>
            <pc:sldMk cId="3380351639" sldId="263"/>
            <ac:spMk id="8" creationId="{3FD68A96-2E05-4790-B227-0AC000191788}"/>
          </ac:spMkLst>
        </pc:spChg>
        <pc:spChg chg="del">
          <ac:chgData name="Kirsten Holt" userId="51acaace-e9c3-44ff-89b0-21222f022df7" providerId="ADAL" clId="{D1F7F0FC-A1F5-4C96-897E-CDFAB658638F}" dt="2020-11-27T12:55:08.522" v="13" actId="478"/>
          <ac:spMkLst>
            <pc:docMk/>
            <pc:sldMk cId="3380351639" sldId="263"/>
            <ac:spMk id="9" creationId="{F1711C7D-E79F-4263-9817-D7196001CFEF}"/>
          </ac:spMkLst>
        </pc:spChg>
        <pc:spChg chg="del">
          <ac:chgData name="Kirsten Holt" userId="51acaace-e9c3-44ff-89b0-21222f022df7" providerId="ADAL" clId="{D1F7F0FC-A1F5-4C96-897E-CDFAB658638F}" dt="2020-11-27T12:55:08.522" v="13" actId="478"/>
          <ac:spMkLst>
            <pc:docMk/>
            <pc:sldMk cId="3380351639" sldId="263"/>
            <ac:spMk id="10" creationId="{AFFF0C1B-BA83-40BD-B7DD-5D5EF37932BD}"/>
          </ac:spMkLst>
        </pc:spChg>
        <pc:picChg chg="del">
          <ac:chgData name="Kirsten Holt" userId="51acaace-e9c3-44ff-89b0-21222f022df7" providerId="ADAL" clId="{D1F7F0FC-A1F5-4C96-897E-CDFAB658638F}" dt="2020-11-27T12:55:08.522" v="13" actId="478"/>
          <ac:picMkLst>
            <pc:docMk/>
            <pc:sldMk cId="3380351639" sldId="263"/>
            <ac:picMk id="3" creationId="{7B687A3F-312F-4D0E-A9A6-0363239736B6}"/>
          </ac:picMkLst>
        </pc:picChg>
      </pc:sldChg>
      <pc:sldChg chg="delSp del mod">
        <pc:chgData name="Kirsten Holt" userId="51acaace-e9c3-44ff-89b0-21222f022df7" providerId="ADAL" clId="{D1F7F0FC-A1F5-4C96-897E-CDFAB658638F}" dt="2020-11-27T13:34:40.273" v="470" actId="47"/>
        <pc:sldMkLst>
          <pc:docMk/>
          <pc:sldMk cId="738535840" sldId="264"/>
        </pc:sldMkLst>
        <pc:spChg chg="del">
          <ac:chgData name="Kirsten Holt" userId="51acaace-e9c3-44ff-89b0-21222f022df7" providerId="ADAL" clId="{D1F7F0FC-A1F5-4C96-897E-CDFAB658638F}" dt="2020-11-27T12:55:04.074" v="12" actId="478"/>
          <ac:spMkLst>
            <pc:docMk/>
            <pc:sldMk cId="738535840" sldId="264"/>
            <ac:spMk id="4" creationId="{351D7E15-3A6C-49A1-B947-13CD0D2C9151}"/>
          </ac:spMkLst>
        </pc:spChg>
        <pc:spChg chg="del">
          <ac:chgData name="Kirsten Holt" userId="51acaace-e9c3-44ff-89b0-21222f022df7" providerId="ADAL" clId="{D1F7F0FC-A1F5-4C96-897E-CDFAB658638F}" dt="2020-11-27T12:55:04.074" v="12" actId="478"/>
          <ac:spMkLst>
            <pc:docMk/>
            <pc:sldMk cId="738535840" sldId="264"/>
            <ac:spMk id="5" creationId="{D52A9B6E-781A-446C-9AC0-307E8F9D3629}"/>
          </ac:spMkLst>
        </pc:spChg>
        <pc:spChg chg="del">
          <ac:chgData name="Kirsten Holt" userId="51acaace-e9c3-44ff-89b0-21222f022df7" providerId="ADAL" clId="{D1F7F0FC-A1F5-4C96-897E-CDFAB658638F}" dt="2020-11-27T12:55:04.074" v="12" actId="478"/>
          <ac:spMkLst>
            <pc:docMk/>
            <pc:sldMk cId="738535840" sldId="264"/>
            <ac:spMk id="6" creationId="{EB2E54B7-4BFA-4B08-91B2-016AEF15F0E3}"/>
          </ac:spMkLst>
        </pc:spChg>
        <pc:spChg chg="del">
          <ac:chgData name="Kirsten Holt" userId="51acaace-e9c3-44ff-89b0-21222f022df7" providerId="ADAL" clId="{D1F7F0FC-A1F5-4C96-897E-CDFAB658638F}" dt="2020-11-27T12:55:04.074" v="12" actId="478"/>
          <ac:spMkLst>
            <pc:docMk/>
            <pc:sldMk cId="738535840" sldId="264"/>
            <ac:spMk id="7" creationId="{6E3AE0CF-66C7-4417-9476-BDDA89A6AC46}"/>
          </ac:spMkLst>
        </pc:spChg>
        <pc:spChg chg="del">
          <ac:chgData name="Kirsten Holt" userId="51acaace-e9c3-44ff-89b0-21222f022df7" providerId="ADAL" clId="{D1F7F0FC-A1F5-4C96-897E-CDFAB658638F}" dt="2020-11-27T12:55:04.074" v="12" actId="478"/>
          <ac:spMkLst>
            <pc:docMk/>
            <pc:sldMk cId="738535840" sldId="264"/>
            <ac:spMk id="8" creationId="{3FD68A96-2E05-4790-B227-0AC000191788}"/>
          </ac:spMkLst>
        </pc:spChg>
        <pc:spChg chg="del">
          <ac:chgData name="Kirsten Holt" userId="51acaace-e9c3-44ff-89b0-21222f022df7" providerId="ADAL" clId="{D1F7F0FC-A1F5-4C96-897E-CDFAB658638F}" dt="2020-11-27T12:55:04.074" v="12" actId="478"/>
          <ac:spMkLst>
            <pc:docMk/>
            <pc:sldMk cId="738535840" sldId="264"/>
            <ac:spMk id="9" creationId="{C2BAA176-2428-4CE2-AEDB-F35AC996C051}"/>
          </ac:spMkLst>
        </pc:spChg>
        <pc:spChg chg="del">
          <ac:chgData name="Kirsten Holt" userId="51acaace-e9c3-44ff-89b0-21222f022df7" providerId="ADAL" clId="{D1F7F0FC-A1F5-4C96-897E-CDFAB658638F}" dt="2020-11-27T12:55:04.074" v="12" actId="478"/>
          <ac:spMkLst>
            <pc:docMk/>
            <pc:sldMk cId="738535840" sldId="264"/>
            <ac:spMk id="10" creationId="{E8B068CB-71BF-42E8-8BCA-E94FA136B3C6}"/>
          </ac:spMkLst>
        </pc:spChg>
        <pc:picChg chg="del">
          <ac:chgData name="Kirsten Holt" userId="51acaace-e9c3-44ff-89b0-21222f022df7" providerId="ADAL" clId="{D1F7F0FC-A1F5-4C96-897E-CDFAB658638F}" dt="2020-11-27T12:55:04.074" v="12" actId="478"/>
          <ac:picMkLst>
            <pc:docMk/>
            <pc:sldMk cId="738535840" sldId="264"/>
            <ac:picMk id="3" creationId="{B9FE38DD-E075-4D9C-AF7F-863D06C0FF2C}"/>
          </ac:picMkLst>
        </pc:picChg>
      </pc:sldChg>
      <pc:sldChg chg="delSp del mod">
        <pc:chgData name="Kirsten Holt" userId="51acaace-e9c3-44ff-89b0-21222f022df7" providerId="ADAL" clId="{D1F7F0FC-A1F5-4C96-897E-CDFAB658638F}" dt="2020-11-27T13:34:40.273" v="470" actId="47"/>
        <pc:sldMkLst>
          <pc:docMk/>
          <pc:sldMk cId="2324720506" sldId="265"/>
        </pc:sldMkLst>
        <pc:spChg chg="del">
          <ac:chgData name="Kirsten Holt" userId="51acaace-e9c3-44ff-89b0-21222f022df7" providerId="ADAL" clId="{D1F7F0FC-A1F5-4C96-897E-CDFAB658638F}" dt="2020-11-27T12:54:59.749" v="11" actId="478"/>
          <ac:spMkLst>
            <pc:docMk/>
            <pc:sldMk cId="2324720506" sldId="265"/>
            <ac:spMk id="4" creationId="{351D7E15-3A6C-49A1-B947-13CD0D2C9151}"/>
          </ac:spMkLst>
        </pc:spChg>
        <pc:spChg chg="del">
          <ac:chgData name="Kirsten Holt" userId="51acaace-e9c3-44ff-89b0-21222f022df7" providerId="ADAL" clId="{D1F7F0FC-A1F5-4C96-897E-CDFAB658638F}" dt="2020-11-27T12:54:59.749" v="11" actId="478"/>
          <ac:spMkLst>
            <pc:docMk/>
            <pc:sldMk cId="2324720506" sldId="265"/>
            <ac:spMk id="5" creationId="{D52A9B6E-781A-446C-9AC0-307E8F9D3629}"/>
          </ac:spMkLst>
        </pc:spChg>
        <pc:spChg chg="del">
          <ac:chgData name="Kirsten Holt" userId="51acaace-e9c3-44ff-89b0-21222f022df7" providerId="ADAL" clId="{D1F7F0FC-A1F5-4C96-897E-CDFAB658638F}" dt="2020-11-27T12:54:59.749" v="11" actId="478"/>
          <ac:spMkLst>
            <pc:docMk/>
            <pc:sldMk cId="2324720506" sldId="265"/>
            <ac:spMk id="6" creationId="{EB2E54B7-4BFA-4B08-91B2-016AEF15F0E3}"/>
          </ac:spMkLst>
        </pc:spChg>
        <pc:spChg chg="del">
          <ac:chgData name="Kirsten Holt" userId="51acaace-e9c3-44ff-89b0-21222f022df7" providerId="ADAL" clId="{D1F7F0FC-A1F5-4C96-897E-CDFAB658638F}" dt="2020-11-27T12:54:59.749" v="11" actId="478"/>
          <ac:spMkLst>
            <pc:docMk/>
            <pc:sldMk cId="2324720506" sldId="265"/>
            <ac:spMk id="7" creationId="{6E3AE0CF-66C7-4417-9476-BDDA89A6AC46}"/>
          </ac:spMkLst>
        </pc:spChg>
        <pc:spChg chg="del">
          <ac:chgData name="Kirsten Holt" userId="51acaace-e9c3-44ff-89b0-21222f022df7" providerId="ADAL" clId="{D1F7F0FC-A1F5-4C96-897E-CDFAB658638F}" dt="2020-11-27T12:54:59.749" v="11" actId="478"/>
          <ac:spMkLst>
            <pc:docMk/>
            <pc:sldMk cId="2324720506" sldId="265"/>
            <ac:spMk id="8" creationId="{3FD68A96-2E05-4790-B227-0AC000191788}"/>
          </ac:spMkLst>
        </pc:spChg>
        <pc:spChg chg="del">
          <ac:chgData name="Kirsten Holt" userId="51acaace-e9c3-44ff-89b0-21222f022df7" providerId="ADAL" clId="{D1F7F0FC-A1F5-4C96-897E-CDFAB658638F}" dt="2020-11-27T12:54:59.749" v="11" actId="478"/>
          <ac:spMkLst>
            <pc:docMk/>
            <pc:sldMk cId="2324720506" sldId="265"/>
            <ac:spMk id="9" creationId="{6D1762FA-4BFD-4C5F-8657-EE19DE012A80}"/>
          </ac:spMkLst>
        </pc:spChg>
        <pc:spChg chg="del">
          <ac:chgData name="Kirsten Holt" userId="51acaace-e9c3-44ff-89b0-21222f022df7" providerId="ADAL" clId="{D1F7F0FC-A1F5-4C96-897E-CDFAB658638F}" dt="2020-11-27T12:54:59.749" v="11" actId="478"/>
          <ac:spMkLst>
            <pc:docMk/>
            <pc:sldMk cId="2324720506" sldId="265"/>
            <ac:spMk id="10" creationId="{BA4B93E5-8E87-46B8-B9BF-568BF24A5B9A}"/>
          </ac:spMkLst>
        </pc:spChg>
        <pc:picChg chg="del">
          <ac:chgData name="Kirsten Holt" userId="51acaace-e9c3-44ff-89b0-21222f022df7" providerId="ADAL" clId="{D1F7F0FC-A1F5-4C96-897E-CDFAB658638F}" dt="2020-11-27T12:54:59.749" v="11" actId="478"/>
          <ac:picMkLst>
            <pc:docMk/>
            <pc:sldMk cId="2324720506" sldId="265"/>
            <ac:picMk id="3" creationId="{B7F03B3D-6047-4AF3-9713-53255D2C5EE4}"/>
          </ac:picMkLst>
        </pc:picChg>
      </pc:sldChg>
      <pc:sldChg chg="delSp del mod">
        <pc:chgData name="Kirsten Holt" userId="51acaace-e9c3-44ff-89b0-21222f022df7" providerId="ADAL" clId="{D1F7F0FC-A1F5-4C96-897E-CDFAB658638F}" dt="2020-11-27T13:34:42.660" v="471" actId="47"/>
        <pc:sldMkLst>
          <pc:docMk/>
          <pc:sldMk cId="3047600487" sldId="266"/>
        </pc:sldMkLst>
        <pc:spChg chg="del">
          <ac:chgData name="Kirsten Holt" userId="51acaace-e9c3-44ff-89b0-21222f022df7" providerId="ADAL" clId="{D1F7F0FC-A1F5-4C96-897E-CDFAB658638F}" dt="2020-11-27T12:54:55.756" v="10" actId="478"/>
          <ac:spMkLst>
            <pc:docMk/>
            <pc:sldMk cId="3047600487" sldId="266"/>
            <ac:spMk id="4" creationId="{351D7E15-3A6C-49A1-B947-13CD0D2C9151}"/>
          </ac:spMkLst>
        </pc:spChg>
        <pc:spChg chg="del">
          <ac:chgData name="Kirsten Holt" userId="51acaace-e9c3-44ff-89b0-21222f022df7" providerId="ADAL" clId="{D1F7F0FC-A1F5-4C96-897E-CDFAB658638F}" dt="2020-11-27T12:54:55.756" v="10" actId="478"/>
          <ac:spMkLst>
            <pc:docMk/>
            <pc:sldMk cId="3047600487" sldId="266"/>
            <ac:spMk id="5" creationId="{D52A9B6E-781A-446C-9AC0-307E8F9D3629}"/>
          </ac:spMkLst>
        </pc:spChg>
        <pc:spChg chg="del">
          <ac:chgData name="Kirsten Holt" userId="51acaace-e9c3-44ff-89b0-21222f022df7" providerId="ADAL" clId="{D1F7F0FC-A1F5-4C96-897E-CDFAB658638F}" dt="2020-11-27T12:54:55.756" v="10" actId="478"/>
          <ac:spMkLst>
            <pc:docMk/>
            <pc:sldMk cId="3047600487" sldId="266"/>
            <ac:spMk id="6" creationId="{EB2E54B7-4BFA-4B08-91B2-016AEF15F0E3}"/>
          </ac:spMkLst>
        </pc:spChg>
        <pc:spChg chg="del">
          <ac:chgData name="Kirsten Holt" userId="51acaace-e9c3-44ff-89b0-21222f022df7" providerId="ADAL" clId="{D1F7F0FC-A1F5-4C96-897E-CDFAB658638F}" dt="2020-11-27T12:54:55.756" v="10" actId="478"/>
          <ac:spMkLst>
            <pc:docMk/>
            <pc:sldMk cId="3047600487" sldId="266"/>
            <ac:spMk id="7" creationId="{6E3AE0CF-66C7-4417-9476-BDDA89A6AC46}"/>
          </ac:spMkLst>
        </pc:spChg>
        <pc:spChg chg="del">
          <ac:chgData name="Kirsten Holt" userId="51acaace-e9c3-44ff-89b0-21222f022df7" providerId="ADAL" clId="{D1F7F0FC-A1F5-4C96-897E-CDFAB658638F}" dt="2020-11-27T12:54:55.756" v="10" actId="478"/>
          <ac:spMkLst>
            <pc:docMk/>
            <pc:sldMk cId="3047600487" sldId="266"/>
            <ac:spMk id="8" creationId="{3FD68A96-2E05-4790-B227-0AC000191788}"/>
          </ac:spMkLst>
        </pc:spChg>
        <pc:spChg chg="del">
          <ac:chgData name="Kirsten Holt" userId="51acaace-e9c3-44ff-89b0-21222f022df7" providerId="ADAL" clId="{D1F7F0FC-A1F5-4C96-897E-CDFAB658638F}" dt="2020-11-27T12:54:55.756" v="10" actId="478"/>
          <ac:spMkLst>
            <pc:docMk/>
            <pc:sldMk cId="3047600487" sldId="266"/>
            <ac:spMk id="9" creationId="{DA15967D-2BAF-4F06-A780-C4D024FF7EC0}"/>
          </ac:spMkLst>
        </pc:spChg>
        <pc:spChg chg="del">
          <ac:chgData name="Kirsten Holt" userId="51acaace-e9c3-44ff-89b0-21222f022df7" providerId="ADAL" clId="{D1F7F0FC-A1F5-4C96-897E-CDFAB658638F}" dt="2020-11-27T12:54:55.756" v="10" actId="478"/>
          <ac:spMkLst>
            <pc:docMk/>
            <pc:sldMk cId="3047600487" sldId="266"/>
            <ac:spMk id="10" creationId="{948E4448-BBE3-43BA-80D4-835423EC5127}"/>
          </ac:spMkLst>
        </pc:spChg>
        <pc:picChg chg="del">
          <ac:chgData name="Kirsten Holt" userId="51acaace-e9c3-44ff-89b0-21222f022df7" providerId="ADAL" clId="{D1F7F0FC-A1F5-4C96-897E-CDFAB658638F}" dt="2020-11-27T12:54:55.756" v="10" actId="478"/>
          <ac:picMkLst>
            <pc:docMk/>
            <pc:sldMk cId="3047600487" sldId="266"/>
            <ac:picMk id="2" creationId="{D5963855-9DB3-4D4A-86FB-7B3C046CEB2C}"/>
          </ac:picMkLst>
        </pc:picChg>
      </pc:sldChg>
      <pc:sldChg chg="delSp del mod">
        <pc:chgData name="Kirsten Holt" userId="51acaace-e9c3-44ff-89b0-21222f022df7" providerId="ADAL" clId="{D1F7F0FC-A1F5-4C96-897E-CDFAB658638F}" dt="2020-11-27T13:34:42.660" v="471" actId="47"/>
        <pc:sldMkLst>
          <pc:docMk/>
          <pc:sldMk cId="2047499153" sldId="267"/>
        </pc:sldMkLst>
        <pc:spChg chg="del">
          <ac:chgData name="Kirsten Holt" userId="51acaace-e9c3-44ff-89b0-21222f022df7" providerId="ADAL" clId="{D1F7F0FC-A1F5-4C96-897E-CDFAB658638F}" dt="2020-11-27T12:54:48.708" v="8" actId="478"/>
          <ac:spMkLst>
            <pc:docMk/>
            <pc:sldMk cId="2047499153" sldId="267"/>
            <ac:spMk id="4" creationId="{351D7E15-3A6C-49A1-B947-13CD0D2C9151}"/>
          </ac:spMkLst>
        </pc:spChg>
        <pc:spChg chg="del">
          <ac:chgData name="Kirsten Holt" userId="51acaace-e9c3-44ff-89b0-21222f022df7" providerId="ADAL" clId="{D1F7F0FC-A1F5-4C96-897E-CDFAB658638F}" dt="2020-11-27T12:54:46.178" v="7" actId="478"/>
          <ac:spMkLst>
            <pc:docMk/>
            <pc:sldMk cId="2047499153" sldId="267"/>
            <ac:spMk id="5" creationId="{D52A9B6E-781A-446C-9AC0-307E8F9D3629}"/>
          </ac:spMkLst>
        </pc:spChg>
        <pc:spChg chg="del">
          <ac:chgData name="Kirsten Holt" userId="51acaace-e9c3-44ff-89b0-21222f022df7" providerId="ADAL" clId="{D1F7F0FC-A1F5-4C96-897E-CDFAB658638F}" dt="2020-11-27T12:54:46.178" v="7" actId="478"/>
          <ac:spMkLst>
            <pc:docMk/>
            <pc:sldMk cId="2047499153" sldId="267"/>
            <ac:spMk id="6" creationId="{EB2E54B7-4BFA-4B08-91B2-016AEF15F0E3}"/>
          </ac:spMkLst>
        </pc:spChg>
        <pc:spChg chg="del">
          <ac:chgData name="Kirsten Holt" userId="51acaace-e9c3-44ff-89b0-21222f022df7" providerId="ADAL" clId="{D1F7F0FC-A1F5-4C96-897E-CDFAB658638F}" dt="2020-11-27T12:54:46.178" v="7" actId="478"/>
          <ac:spMkLst>
            <pc:docMk/>
            <pc:sldMk cId="2047499153" sldId="267"/>
            <ac:spMk id="7" creationId="{6E3AE0CF-66C7-4417-9476-BDDA89A6AC46}"/>
          </ac:spMkLst>
        </pc:spChg>
        <pc:spChg chg="del">
          <ac:chgData name="Kirsten Holt" userId="51acaace-e9c3-44ff-89b0-21222f022df7" providerId="ADAL" clId="{D1F7F0FC-A1F5-4C96-897E-CDFAB658638F}" dt="2020-11-27T12:54:46.178" v="7" actId="478"/>
          <ac:spMkLst>
            <pc:docMk/>
            <pc:sldMk cId="2047499153" sldId="267"/>
            <ac:spMk id="8" creationId="{3FD68A96-2E05-4790-B227-0AC000191788}"/>
          </ac:spMkLst>
        </pc:spChg>
        <pc:spChg chg="del">
          <ac:chgData name="Kirsten Holt" userId="51acaace-e9c3-44ff-89b0-21222f022df7" providerId="ADAL" clId="{D1F7F0FC-A1F5-4C96-897E-CDFAB658638F}" dt="2020-11-27T12:54:46.178" v="7" actId="478"/>
          <ac:spMkLst>
            <pc:docMk/>
            <pc:sldMk cId="2047499153" sldId="267"/>
            <ac:spMk id="9" creationId="{A06C473C-EB1C-42A5-A885-7C143BA03E69}"/>
          </ac:spMkLst>
        </pc:spChg>
        <pc:spChg chg="del">
          <ac:chgData name="Kirsten Holt" userId="51acaace-e9c3-44ff-89b0-21222f022df7" providerId="ADAL" clId="{D1F7F0FC-A1F5-4C96-897E-CDFAB658638F}" dt="2020-11-27T12:54:51.137" v="9" actId="478"/>
          <ac:spMkLst>
            <pc:docMk/>
            <pc:sldMk cId="2047499153" sldId="267"/>
            <ac:spMk id="10" creationId="{57664C20-67D6-4957-81D5-B9EFA422D757}"/>
          </ac:spMkLst>
        </pc:spChg>
        <pc:picChg chg="del">
          <ac:chgData name="Kirsten Holt" userId="51acaace-e9c3-44ff-89b0-21222f022df7" providerId="ADAL" clId="{D1F7F0FC-A1F5-4C96-897E-CDFAB658638F}" dt="2020-11-27T12:54:46.178" v="7" actId="478"/>
          <ac:picMkLst>
            <pc:docMk/>
            <pc:sldMk cId="2047499153" sldId="267"/>
            <ac:picMk id="2" creationId="{6B73A089-C572-49AC-8346-59F03261A214}"/>
          </ac:picMkLst>
        </pc:picChg>
      </pc:sldChg>
      <pc:sldChg chg="delSp del mod">
        <pc:chgData name="Kirsten Holt" userId="51acaace-e9c3-44ff-89b0-21222f022df7" providerId="ADAL" clId="{D1F7F0FC-A1F5-4C96-897E-CDFAB658638F}" dt="2020-11-27T13:34:44.699" v="472" actId="47"/>
        <pc:sldMkLst>
          <pc:docMk/>
          <pc:sldMk cId="3965770175" sldId="268"/>
        </pc:sldMkLst>
        <pc:spChg chg="del">
          <ac:chgData name="Kirsten Holt" userId="51acaace-e9c3-44ff-89b0-21222f022df7" providerId="ADAL" clId="{D1F7F0FC-A1F5-4C96-897E-CDFAB658638F}" dt="2020-11-27T12:54:41.927" v="6" actId="478"/>
          <ac:spMkLst>
            <pc:docMk/>
            <pc:sldMk cId="3965770175" sldId="268"/>
            <ac:spMk id="4" creationId="{351D7E15-3A6C-49A1-B947-13CD0D2C9151}"/>
          </ac:spMkLst>
        </pc:spChg>
        <pc:spChg chg="del">
          <ac:chgData name="Kirsten Holt" userId="51acaace-e9c3-44ff-89b0-21222f022df7" providerId="ADAL" clId="{D1F7F0FC-A1F5-4C96-897E-CDFAB658638F}" dt="2020-11-27T12:54:41.927" v="6" actId="478"/>
          <ac:spMkLst>
            <pc:docMk/>
            <pc:sldMk cId="3965770175" sldId="268"/>
            <ac:spMk id="5" creationId="{D52A9B6E-781A-446C-9AC0-307E8F9D3629}"/>
          </ac:spMkLst>
        </pc:spChg>
        <pc:spChg chg="del">
          <ac:chgData name="Kirsten Holt" userId="51acaace-e9c3-44ff-89b0-21222f022df7" providerId="ADAL" clId="{D1F7F0FC-A1F5-4C96-897E-CDFAB658638F}" dt="2020-11-27T12:54:41.927" v="6" actId="478"/>
          <ac:spMkLst>
            <pc:docMk/>
            <pc:sldMk cId="3965770175" sldId="268"/>
            <ac:spMk id="6" creationId="{EB2E54B7-4BFA-4B08-91B2-016AEF15F0E3}"/>
          </ac:spMkLst>
        </pc:spChg>
        <pc:spChg chg="del">
          <ac:chgData name="Kirsten Holt" userId="51acaace-e9c3-44ff-89b0-21222f022df7" providerId="ADAL" clId="{D1F7F0FC-A1F5-4C96-897E-CDFAB658638F}" dt="2020-11-27T12:54:41.927" v="6" actId="478"/>
          <ac:spMkLst>
            <pc:docMk/>
            <pc:sldMk cId="3965770175" sldId="268"/>
            <ac:spMk id="7" creationId="{6E3AE0CF-66C7-4417-9476-BDDA89A6AC46}"/>
          </ac:spMkLst>
        </pc:spChg>
        <pc:spChg chg="del">
          <ac:chgData name="Kirsten Holt" userId="51acaace-e9c3-44ff-89b0-21222f022df7" providerId="ADAL" clId="{D1F7F0FC-A1F5-4C96-897E-CDFAB658638F}" dt="2020-11-27T12:54:41.927" v="6" actId="478"/>
          <ac:spMkLst>
            <pc:docMk/>
            <pc:sldMk cId="3965770175" sldId="268"/>
            <ac:spMk id="8" creationId="{3FD68A96-2E05-4790-B227-0AC000191788}"/>
          </ac:spMkLst>
        </pc:spChg>
        <pc:spChg chg="del">
          <ac:chgData name="Kirsten Holt" userId="51acaace-e9c3-44ff-89b0-21222f022df7" providerId="ADAL" clId="{D1F7F0FC-A1F5-4C96-897E-CDFAB658638F}" dt="2020-11-27T12:54:41.927" v="6" actId="478"/>
          <ac:spMkLst>
            <pc:docMk/>
            <pc:sldMk cId="3965770175" sldId="268"/>
            <ac:spMk id="9" creationId="{A8D0A08D-C88E-48C4-8A56-273E7D95F8FD}"/>
          </ac:spMkLst>
        </pc:spChg>
        <pc:spChg chg="del">
          <ac:chgData name="Kirsten Holt" userId="51acaace-e9c3-44ff-89b0-21222f022df7" providerId="ADAL" clId="{D1F7F0FC-A1F5-4C96-897E-CDFAB658638F}" dt="2020-11-27T12:54:41.927" v="6" actId="478"/>
          <ac:spMkLst>
            <pc:docMk/>
            <pc:sldMk cId="3965770175" sldId="268"/>
            <ac:spMk id="10" creationId="{46D857DD-4FF1-47E3-B835-B3E4836405B8}"/>
          </ac:spMkLst>
        </pc:spChg>
        <pc:picChg chg="del">
          <ac:chgData name="Kirsten Holt" userId="51acaace-e9c3-44ff-89b0-21222f022df7" providerId="ADAL" clId="{D1F7F0FC-A1F5-4C96-897E-CDFAB658638F}" dt="2020-11-27T12:54:41.927" v="6" actId="478"/>
          <ac:picMkLst>
            <pc:docMk/>
            <pc:sldMk cId="3965770175" sldId="268"/>
            <ac:picMk id="3" creationId="{83CE62B8-ADBE-47CE-A57B-6F6048D2F40B}"/>
          </ac:picMkLst>
        </pc:picChg>
      </pc:sldChg>
      <pc:sldChg chg="delSp del mod">
        <pc:chgData name="Kirsten Holt" userId="51acaace-e9c3-44ff-89b0-21222f022df7" providerId="ADAL" clId="{D1F7F0FC-A1F5-4C96-897E-CDFAB658638F}" dt="2020-11-27T13:34:44.699" v="472" actId="47"/>
        <pc:sldMkLst>
          <pc:docMk/>
          <pc:sldMk cId="3307941904" sldId="269"/>
        </pc:sldMkLst>
        <pc:spChg chg="del">
          <ac:chgData name="Kirsten Holt" userId="51acaace-e9c3-44ff-89b0-21222f022df7" providerId="ADAL" clId="{D1F7F0FC-A1F5-4C96-897E-CDFAB658638F}" dt="2020-11-27T12:54:26.478" v="2" actId="478"/>
          <ac:spMkLst>
            <pc:docMk/>
            <pc:sldMk cId="3307941904" sldId="269"/>
            <ac:spMk id="4" creationId="{351D7E15-3A6C-49A1-B947-13CD0D2C9151}"/>
          </ac:spMkLst>
        </pc:spChg>
        <pc:spChg chg="del">
          <ac:chgData name="Kirsten Holt" userId="51acaace-e9c3-44ff-89b0-21222f022df7" providerId="ADAL" clId="{D1F7F0FC-A1F5-4C96-897E-CDFAB658638F}" dt="2020-11-27T12:54:18.732" v="0" actId="478"/>
          <ac:spMkLst>
            <pc:docMk/>
            <pc:sldMk cId="3307941904" sldId="269"/>
            <ac:spMk id="5" creationId="{D52A9B6E-781A-446C-9AC0-307E8F9D3629}"/>
          </ac:spMkLst>
        </pc:spChg>
        <pc:spChg chg="del">
          <ac:chgData name="Kirsten Holt" userId="51acaace-e9c3-44ff-89b0-21222f022df7" providerId="ADAL" clId="{D1F7F0FC-A1F5-4C96-897E-CDFAB658638F}" dt="2020-11-27T12:54:18.732" v="0" actId="478"/>
          <ac:spMkLst>
            <pc:docMk/>
            <pc:sldMk cId="3307941904" sldId="269"/>
            <ac:spMk id="6" creationId="{EB2E54B7-4BFA-4B08-91B2-016AEF15F0E3}"/>
          </ac:spMkLst>
        </pc:spChg>
        <pc:spChg chg="del">
          <ac:chgData name="Kirsten Holt" userId="51acaace-e9c3-44ff-89b0-21222f022df7" providerId="ADAL" clId="{D1F7F0FC-A1F5-4C96-897E-CDFAB658638F}" dt="2020-11-27T12:54:22.961" v="1" actId="478"/>
          <ac:spMkLst>
            <pc:docMk/>
            <pc:sldMk cId="3307941904" sldId="269"/>
            <ac:spMk id="7" creationId="{6E3AE0CF-66C7-4417-9476-BDDA89A6AC46}"/>
          </ac:spMkLst>
        </pc:spChg>
        <pc:spChg chg="del">
          <ac:chgData name="Kirsten Holt" userId="51acaace-e9c3-44ff-89b0-21222f022df7" providerId="ADAL" clId="{D1F7F0FC-A1F5-4C96-897E-CDFAB658638F}" dt="2020-11-27T12:54:18.732" v="0" actId="478"/>
          <ac:spMkLst>
            <pc:docMk/>
            <pc:sldMk cId="3307941904" sldId="269"/>
            <ac:spMk id="8" creationId="{3FD68A96-2E05-4790-B227-0AC000191788}"/>
          </ac:spMkLst>
        </pc:spChg>
        <pc:spChg chg="del">
          <ac:chgData name="Kirsten Holt" userId="51acaace-e9c3-44ff-89b0-21222f022df7" providerId="ADAL" clId="{D1F7F0FC-A1F5-4C96-897E-CDFAB658638F}" dt="2020-11-27T12:54:18.732" v="0" actId="478"/>
          <ac:spMkLst>
            <pc:docMk/>
            <pc:sldMk cId="3307941904" sldId="269"/>
            <ac:spMk id="9" creationId="{567D490E-C6C6-4E78-8B9D-B15D6B410A25}"/>
          </ac:spMkLst>
        </pc:spChg>
        <pc:spChg chg="del">
          <ac:chgData name="Kirsten Holt" userId="51acaace-e9c3-44ff-89b0-21222f022df7" providerId="ADAL" clId="{D1F7F0FC-A1F5-4C96-897E-CDFAB658638F}" dt="2020-11-27T12:54:18.732" v="0" actId="478"/>
          <ac:spMkLst>
            <pc:docMk/>
            <pc:sldMk cId="3307941904" sldId="269"/>
            <ac:spMk id="10" creationId="{C15CD926-A0D7-4112-9630-24BA0395C910}"/>
          </ac:spMkLst>
        </pc:spChg>
        <pc:picChg chg="del">
          <ac:chgData name="Kirsten Holt" userId="51acaace-e9c3-44ff-89b0-21222f022df7" providerId="ADAL" clId="{D1F7F0FC-A1F5-4C96-897E-CDFAB658638F}" dt="2020-11-27T12:54:18.732" v="0" actId="478"/>
          <ac:picMkLst>
            <pc:docMk/>
            <pc:sldMk cId="3307941904" sldId="269"/>
            <ac:picMk id="2" creationId="{49F3A1CA-3D5F-4E87-8993-EB635B94E1A7}"/>
          </ac:picMkLst>
        </pc:picChg>
      </pc:sldChg>
      <pc:sldChg chg="delSp del mod">
        <pc:chgData name="Kirsten Holt" userId="51acaace-e9c3-44ff-89b0-21222f022df7" providerId="ADAL" clId="{D1F7F0FC-A1F5-4C96-897E-CDFAB658638F}" dt="2020-11-27T13:34:47.493" v="473" actId="47"/>
        <pc:sldMkLst>
          <pc:docMk/>
          <pc:sldMk cId="4265917055" sldId="270"/>
        </pc:sldMkLst>
        <pc:spChg chg="del">
          <ac:chgData name="Kirsten Holt" userId="51acaace-e9c3-44ff-89b0-21222f022df7" providerId="ADAL" clId="{D1F7F0FC-A1F5-4C96-897E-CDFAB658638F}" dt="2020-11-27T12:54:35.978" v="4" actId="478"/>
          <ac:spMkLst>
            <pc:docMk/>
            <pc:sldMk cId="4265917055" sldId="270"/>
            <ac:spMk id="4" creationId="{351D7E15-3A6C-49A1-B947-13CD0D2C9151}"/>
          </ac:spMkLst>
        </pc:spChg>
        <pc:spChg chg="del">
          <ac:chgData name="Kirsten Holt" userId="51acaace-e9c3-44ff-89b0-21222f022df7" providerId="ADAL" clId="{D1F7F0FC-A1F5-4C96-897E-CDFAB658638F}" dt="2020-11-27T12:54:31.793" v="3" actId="478"/>
          <ac:spMkLst>
            <pc:docMk/>
            <pc:sldMk cId="4265917055" sldId="270"/>
            <ac:spMk id="5" creationId="{D52A9B6E-781A-446C-9AC0-307E8F9D3629}"/>
          </ac:spMkLst>
        </pc:spChg>
        <pc:spChg chg="del">
          <ac:chgData name="Kirsten Holt" userId="51acaace-e9c3-44ff-89b0-21222f022df7" providerId="ADAL" clId="{D1F7F0FC-A1F5-4C96-897E-CDFAB658638F}" dt="2020-11-27T12:54:31.793" v="3" actId="478"/>
          <ac:spMkLst>
            <pc:docMk/>
            <pc:sldMk cId="4265917055" sldId="270"/>
            <ac:spMk id="6" creationId="{EB2E54B7-4BFA-4B08-91B2-016AEF15F0E3}"/>
          </ac:spMkLst>
        </pc:spChg>
        <pc:spChg chg="del">
          <ac:chgData name="Kirsten Holt" userId="51acaace-e9c3-44ff-89b0-21222f022df7" providerId="ADAL" clId="{D1F7F0FC-A1F5-4C96-897E-CDFAB658638F}" dt="2020-11-27T12:54:37.848" v="5" actId="478"/>
          <ac:spMkLst>
            <pc:docMk/>
            <pc:sldMk cId="4265917055" sldId="270"/>
            <ac:spMk id="7" creationId="{6E3AE0CF-66C7-4417-9476-BDDA89A6AC46}"/>
          </ac:spMkLst>
        </pc:spChg>
        <pc:spChg chg="del">
          <ac:chgData name="Kirsten Holt" userId="51acaace-e9c3-44ff-89b0-21222f022df7" providerId="ADAL" clId="{D1F7F0FC-A1F5-4C96-897E-CDFAB658638F}" dt="2020-11-27T12:54:31.793" v="3" actId="478"/>
          <ac:spMkLst>
            <pc:docMk/>
            <pc:sldMk cId="4265917055" sldId="270"/>
            <ac:spMk id="8" creationId="{3FD68A96-2E05-4790-B227-0AC000191788}"/>
          </ac:spMkLst>
        </pc:spChg>
        <pc:spChg chg="del">
          <ac:chgData name="Kirsten Holt" userId="51acaace-e9c3-44ff-89b0-21222f022df7" providerId="ADAL" clId="{D1F7F0FC-A1F5-4C96-897E-CDFAB658638F}" dt="2020-11-27T12:54:31.793" v="3" actId="478"/>
          <ac:spMkLst>
            <pc:docMk/>
            <pc:sldMk cId="4265917055" sldId="270"/>
            <ac:spMk id="9" creationId="{DC9B12C6-8355-47C4-977D-EB5A51E15069}"/>
          </ac:spMkLst>
        </pc:spChg>
        <pc:spChg chg="del">
          <ac:chgData name="Kirsten Holt" userId="51acaace-e9c3-44ff-89b0-21222f022df7" providerId="ADAL" clId="{D1F7F0FC-A1F5-4C96-897E-CDFAB658638F}" dt="2020-11-27T12:54:31.793" v="3" actId="478"/>
          <ac:spMkLst>
            <pc:docMk/>
            <pc:sldMk cId="4265917055" sldId="270"/>
            <ac:spMk id="10" creationId="{DB5840F6-B28C-471B-A511-D1C6D0EF268A}"/>
          </ac:spMkLst>
        </pc:spChg>
        <pc:picChg chg="del">
          <ac:chgData name="Kirsten Holt" userId="51acaace-e9c3-44ff-89b0-21222f022df7" providerId="ADAL" clId="{D1F7F0FC-A1F5-4C96-897E-CDFAB658638F}" dt="2020-11-27T12:54:31.793" v="3" actId="478"/>
          <ac:picMkLst>
            <pc:docMk/>
            <pc:sldMk cId="4265917055" sldId="270"/>
            <ac:picMk id="2" creationId="{F3962EDA-B0EF-4924-AFD0-DEB229888108}"/>
          </ac:picMkLst>
        </pc:picChg>
      </pc:sldChg>
      <pc:sldChg chg="modSp mod">
        <pc:chgData name="Kirsten Holt" userId="51acaace-e9c3-44ff-89b0-21222f022df7" providerId="ADAL" clId="{D1F7F0FC-A1F5-4C96-897E-CDFAB658638F}" dt="2020-11-27T13:27:55.920" v="399" actId="6549"/>
        <pc:sldMkLst>
          <pc:docMk/>
          <pc:sldMk cId="2187595909" sldId="271"/>
        </pc:sldMkLst>
        <pc:spChg chg="mod">
          <ac:chgData name="Kirsten Holt" userId="51acaace-e9c3-44ff-89b0-21222f022df7" providerId="ADAL" clId="{D1F7F0FC-A1F5-4C96-897E-CDFAB658638F}" dt="2020-11-27T13:07:37.338" v="58" actId="20577"/>
          <ac:spMkLst>
            <pc:docMk/>
            <pc:sldMk cId="2187595909" sldId="271"/>
            <ac:spMk id="2" creationId="{46091E37-C617-48FF-8516-0FB1938FA50F}"/>
          </ac:spMkLst>
        </pc:spChg>
        <pc:spChg chg="mod">
          <ac:chgData name="Kirsten Holt" userId="51acaace-e9c3-44ff-89b0-21222f022df7" providerId="ADAL" clId="{D1F7F0FC-A1F5-4C96-897E-CDFAB658638F}" dt="2020-11-27T13:27:55.920" v="399" actId="6549"/>
          <ac:spMkLst>
            <pc:docMk/>
            <pc:sldMk cId="2187595909" sldId="271"/>
            <ac:spMk id="3" creationId="{1F98516A-C114-4232-AA92-004972EFF7E1}"/>
          </ac:spMkLst>
        </pc:spChg>
        <pc:spChg chg="mod">
          <ac:chgData name="Kirsten Holt" userId="51acaace-e9c3-44ff-89b0-21222f022df7" providerId="ADAL" clId="{D1F7F0FC-A1F5-4C96-897E-CDFAB658638F}" dt="2020-11-27T13:21:59.630" v="64" actId="6549"/>
          <ac:spMkLst>
            <pc:docMk/>
            <pc:sldMk cId="2187595909" sldId="271"/>
            <ac:spMk id="7" creationId="{B7BBCFBF-538E-44B3-A854-49F46581CEF2}"/>
          </ac:spMkLst>
        </pc:spChg>
      </pc:sldChg>
      <pc:sldChg chg="add del">
        <pc:chgData name="Kirsten Holt" userId="51acaace-e9c3-44ff-89b0-21222f022df7" providerId="ADAL" clId="{D1F7F0FC-A1F5-4C96-897E-CDFAB658638F}" dt="2020-11-27T13:56:33.991" v="722" actId="47"/>
        <pc:sldMkLst>
          <pc:docMk/>
          <pc:sldMk cId="2507968515" sldId="272"/>
        </pc:sldMkLst>
      </pc:sldChg>
      <pc:sldChg chg="add del">
        <pc:chgData name="Kirsten Holt" userId="51acaace-e9c3-44ff-89b0-21222f022df7" providerId="ADAL" clId="{D1F7F0FC-A1F5-4C96-897E-CDFAB658638F}" dt="2020-11-27T13:56:31.139" v="721" actId="47"/>
        <pc:sldMkLst>
          <pc:docMk/>
          <pc:sldMk cId="199973646" sldId="298"/>
        </pc:sldMkLst>
      </pc:sldChg>
      <pc:sldChg chg="add del">
        <pc:chgData name="Kirsten Holt" userId="51acaace-e9c3-44ff-89b0-21222f022df7" providerId="ADAL" clId="{D1F7F0FC-A1F5-4C96-897E-CDFAB658638F}" dt="2020-11-27T13:56:22.147" v="719" actId="47"/>
        <pc:sldMkLst>
          <pc:docMk/>
          <pc:sldMk cId="4243332809" sldId="299"/>
        </pc:sldMkLst>
      </pc:sldChg>
      <pc:sldChg chg="add del">
        <pc:chgData name="Kirsten Holt" userId="51acaace-e9c3-44ff-89b0-21222f022df7" providerId="ADAL" clId="{D1F7F0FC-A1F5-4C96-897E-CDFAB658638F}" dt="2020-11-27T13:56:15.332" v="717" actId="47"/>
        <pc:sldMkLst>
          <pc:docMk/>
          <pc:sldMk cId="2697960987" sldId="300"/>
        </pc:sldMkLst>
      </pc:sldChg>
      <pc:sldChg chg="add del">
        <pc:chgData name="Kirsten Holt" userId="51acaace-e9c3-44ff-89b0-21222f022df7" providerId="ADAL" clId="{D1F7F0FC-A1F5-4C96-897E-CDFAB658638F}" dt="2020-11-27T13:55:41.426" v="705" actId="47"/>
        <pc:sldMkLst>
          <pc:docMk/>
          <pc:sldMk cId="2150583106" sldId="301"/>
        </pc:sldMkLst>
      </pc:sldChg>
      <pc:sldChg chg="add del">
        <pc:chgData name="Kirsten Holt" userId="51acaace-e9c3-44ff-89b0-21222f022df7" providerId="ADAL" clId="{D1F7F0FC-A1F5-4C96-897E-CDFAB658638F}" dt="2020-11-27T13:55:29.602" v="702" actId="47"/>
        <pc:sldMkLst>
          <pc:docMk/>
          <pc:sldMk cId="1381273418" sldId="302"/>
        </pc:sldMkLst>
      </pc:sldChg>
      <pc:sldChg chg="add del">
        <pc:chgData name="Kirsten Holt" userId="51acaace-e9c3-44ff-89b0-21222f022df7" providerId="ADAL" clId="{D1F7F0FC-A1F5-4C96-897E-CDFAB658638F}" dt="2020-11-27T13:55:21.320" v="700" actId="47"/>
        <pc:sldMkLst>
          <pc:docMk/>
          <pc:sldMk cId="2785515669" sldId="303"/>
        </pc:sldMkLst>
      </pc:sldChg>
      <pc:sldChg chg="add del">
        <pc:chgData name="Kirsten Holt" userId="51acaace-e9c3-44ff-89b0-21222f022df7" providerId="ADAL" clId="{D1F7F0FC-A1F5-4C96-897E-CDFAB658638F}" dt="2020-11-27T13:55:09.022" v="697" actId="47"/>
        <pc:sldMkLst>
          <pc:docMk/>
          <pc:sldMk cId="226487396" sldId="304"/>
        </pc:sldMkLst>
      </pc:sldChg>
      <pc:sldChg chg="add del">
        <pc:chgData name="Kirsten Holt" userId="51acaace-e9c3-44ff-89b0-21222f022df7" providerId="ADAL" clId="{D1F7F0FC-A1F5-4C96-897E-CDFAB658638F}" dt="2020-11-27T13:54:59.567" v="694" actId="47"/>
        <pc:sldMkLst>
          <pc:docMk/>
          <pc:sldMk cId="1322001753" sldId="305"/>
        </pc:sldMkLst>
      </pc:sldChg>
      <pc:sldChg chg="del">
        <pc:chgData name="Kirsten Holt" userId="51acaace-e9c3-44ff-89b0-21222f022df7" providerId="ADAL" clId="{D1F7F0FC-A1F5-4C96-897E-CDFAB658638F}" dt="2020-11-27T13:54:46.524" v="691" actId="47"/>
        <pc:sldMkLst>
          <pc:docMk/>
          <pc:sldMk cId="1115534413" sldId="306"/>
        </pc:sldMkLst>
      </pc:sldChg>
      <pc:sldChg chg="del">
        <pc:chgData name="Kirsten Holt" userId="51acaace-e9c3-44ff-89b0-21222f022df7" providerId="ADAL" clId="{D1F7F0FC-A1F5-4C96-897E-CDFAB658638F}" dt="2020-11-27T13:54:30.468" v="685" actId="47"/>
        <pc:sldMkLst>
          <pc:docMk/>
          <pc:sldMk cId="1843446123" sldId="307"/>
        </pc:sldMkLst>
      </pc:sldChg>
      <pc:sldChg chg="del">
        <pc:chgData name="Kirsten Holt" userId="51acaace-e9c3-44ff-89b0-21222f022df7" providerId="ADAL" clId="{D1F7F0FC-A1F5-4C96-897E-CDFAB658638F}" dt="2020-11-27T13:54:22.160" v="683" actId="47"/>
        <pc:sldMkLst>
          <pc:docMk/>
          <pc:sldMk cId="2951380628" sldId="308"/>
        </pc:sldMkLst>
      </pc:sldChg>
      <pc:sldChg chg="del">
        <pc:chgData name="Kirsten Holt" userId="51acaace-e9c3-44ff-89b0-21222f022df7" providerId="ADAL" clId="{D1F7F0FC-A1F5-4C96-897E-CDFAB658638F}" dt="2020-11-27T13:54:08.731" v="680" actId="47"/>
        <pc:sldMkLst>
          <pc:docMk/>
          <pc:sldMk cId="1959798501" sldId="309"/>
        </pc:sldMkLst>
      </pc:sldChg>
      <pc:sldChg chg="del">
        <pc:chgData name="Kirsten Holt" userId="51acaace-e9c3-44ff-89b0-21222f022df7" providerId="ADAL" clId="{D1F7F0FC-A1F5-4C96-897E-CDFAB658638F}" dt="2020-11-27T13:53:59.493" v="678" actId="47"/>
        <pc:sldMkLst>
          <pc:docMk/>
          <pc:sldMk cId="2862111821" sldId="310"/>
        </pc:sldMkLst>
      </pc:sldChg>
      <pc:sldChg chg="del">
        <pc:chgData name="Kirsten Holt" userId="51acaace-e9c3-44ff-89b0-21222f022df7" providerId="ADAL" clId="{D1F7F0FC-A1F5-4C96-897E-CDFAB658638F}" dt="2020-11-27T13:53:45.567" v="674" actId="47"/>
        <pc:sldMkLst>
          <pc:docMk/>
          <pc:sldMk cId="437958255" sldId="311"/>
        </pc:sldMkLst>
      </pc:sldChg>
      <pc:sldChg chg="del">
        <pc:chgData name="Kirsten Holt" userId="51acaace-e9c3-44ff-89b0-21222f022df7" providerId="ADAL" clId="{D1F7F0FC-A1F5-4C96-897E-CDFAB658638F}" dt="2020-11-27T13:53:30.641" v="672" actId="47"/>
        <pc:sldMkLst>
          <pc:docMk/>
          <pc:sldMk cId="1738567871" sldId="312"/>
        </pc:sldMkLst>
      </pc:sldChg>
      <pc:sldChg chg="del">
        <pc:chgData name="Kirsten Holt" userId="51acaace-e9c3-44ff-89b0-21222f022df7" providerId="ADAL" clId="{D1F7F0FC-A1F5-4C96-897E-CDFAB658638F}" dt="2020-11-27T13:53:27.852" v="671" actId="47"/>
        <pc:sldMkLst>
          <pc:docMk/>
          <pc:sldMk cId="4044286564" sldId="313"/>
        </pc:sldMkLst>
      </pc:sldChg>
      <pc:sldChg chg="del">
        <pc:chgData name="Kirsten Holt" userId="51acaace-e9c3-44ff-89b0-21222f022df7" providerId="ADAL" clId="{D1F7F0FC-A1F5-4C96-897E-CDFAB658638F}" dt="2020-11-27T13:52:46.763" v="668" actId="47"/>
        <pc:sldMkLst>
          <pc:docMk/>
          <pc:sldMk cId="1313233249" sldId="314"/>
        </pc:sldMkLst>
      </pc:sldChg>
      <pc:sldChg chg="del">
        <pc:chgData name="Kirsten Holt" userId="51acaace-e9c3-44ff-89b0-21222f022df7" providerId="ADAL" clId="{D1F7F0FC-A1F5-4C96-897E-CDFAB658638F}" dt="2020-11-27T13:52:33.076" v="665" actId="47"/>
        <pc:sldMkLst>
          <pc:docMk/>
          <pc:sldMk cId="4064482784" sldId="315"/>
        </pc:sldMkLst>
      </pc:sldChg>
      <pc:sldChg chg="del">
        <pc:chgData name="Kirsten Holt" userId="51acaace-e9c3-44ff-89b0-21222f022df7" providerId="ADAL" clId="{D1F7F0FC-A1F5-4C96-897E-CDFAB658638F}" dt="2020-11-27T13:52:12.996" v="662" actId="47"/>
        <pc:sldMkLst>
          <pc:docMk/>
          <pc:sldMk cId="2323299558" sldId="316"/>
        </pc:sldMkLst>
      </pc:sldChg>
      <pc:sldChg chg="modSp mod">
        <pc:chgData name="Kirsten Holt" userId="51acaace-e9c3-44ff-89b0-21222f022df7" providerId="ADAL" clId="{D1F7F0FC-A1F5-4C96-897E-CDFAB658638F}" dt="2020-11-27T13:34:28.372" v="467" actId="1076"/>
        <pc:sldMkLst>
          <pc:docMk/>
          <pc:sldMk cId="90700632" sldId="347"/>
        </pc:sldMkLst>
        <pc:picChg chg="mod">
          <ac:chgData name="Kirsten Holt" userId="51acaace-e9c3-44ff-89b0-21222f022df7" providerId="ADAL" clId="{D1F7F0FC-A1F5-4C96-897E-CDFAB658638F}" dt="2020-11-27T13:34:11.766" v="460" actId="1076"/>
          <ac:picMkLst>
            <pc:docMk/>
            <pc:sldMk cId="90700632" sldId="347"/>
            <ac:picMk id="4" creationId="{FB7E1F20-1646-4B93-B6FC-F39687613A2D}"/>
          </ac:picMkLst>
        </pc:picChg>
        <pc:picChg chg="mod">
          <ac:chgData name="Kirsten Holt" userId="51acaace-e9c3-44ff-89b0-21222f022df7" providerId="ADAL" clId="{D1F7F0FC-A1F5-4C96-897E-CDFAB658638F}" dt="2020-11-27T13:34:11.766" v="460" actId="1076"/>
          <ac:picMkLst>
            <pc:docMk/>
            <pc:sldMk cId="90700632" sldId="347"/>
            <ac:picMk id="14" creationId="{8E6B92E5-D31A-4334-9109-2CEC0DFE3DCB}"/>
          </ac:picMkLst>
        </pc:picChg>
        <pc:picChg chg="mod">
          <ac:chgData name="Kirsten Holt" userId="51acaace-e9c3-44ff-89b0-21222f022df7" providerId="ADAL" clId="{D1F7F0FC-A1F5-4C96-897E-CDFAB658638F}" dt="2020-11-27T13:34:11.766" v="460" actId="1076"/>
          <ac:picMkLst>
            <pc:docMk/>
            <pc:sldMk cId="90700632" sldId="347"/>
            <ac:picMk id="18" creationId="{9F74D7AA-16D2-400C-B9D6-2A7AE443DC28}"/>
          </ac:picMkLst>
        </pc:picChg>
        <pc:picChg chg="mod">
          <ac:chgData name="Kirsten Holt" userId="51acaace-e9c3-44ff-89b0-21222f022df7" providerId="ADAL" clId="{D1F7F0FC-A1F5-4C96-897E-CDFAB658638F}" dt="2020-11-27T13:34:11.766" v="460" actId="1076"/>
          <ac:picMkLst>
            <pc:docMk/>
            <pc:sldMk cId="90700632" sldId="347"/>
            <ac:picMk id="19" creationId="{C2E33202-168D-4FAD-AB1F-F0593220A704}"/>
          </ac:picMkLst>
        </pc:picChg>
        <pc:picChg chg="mod">
          <ac:chgData name="Kirsten Holt" userId="51acaace-e9c3-44ff-89b0-21222f022df7" providerId="ADAL" clId="{D1F7F0FC-A1F5-4C96-897E-CDFAB658638F}" dt="2020-11-27T13:34:11.766" v="460" actId="1076"/>
          <ac:picMkLst>
            <pc:docMk/>
            <pc:sldMk cId="90700632" sldId="347"/>
            <ac:picMk id="20" creationId="{8AFC193D-E9E9-4B43-BA01-158E763AA683}"/>
          </ac:picMkLst>
        </pc:picChg>
        <pc:picChg chg="mod">
          <ac:chgData name="Kirsten Holt" userId="51acaace-e9c3-44ff-89b0-21222f022df7" providerId="ADAL" clId="{D1F7F0FC-A1F5-4C96-897E-CDFAB658638F}" dt="2020-11-27T13:34:11.766" v="460" actId="1076"/>
          <ac:picMkLst>
            <pc:docMk/>
            <pc:sldMk cId="90700632" sldId="347"/>
            <ac:picMk id="21" creationId="{EA8BA6B3-81A3-44EE-BD41-B1B7A3B73FB7}"/>
          </ac:picMkLst>
        </pc:picChg>
        <pc:picChg chg="mod">
          <ac:chgData name="Kirsten Holt" userId="51acaace-e9c3-44ff-89b0-21222f022df7" providerId="ADAL" clId="{D1F7F0FC-A1F5-4C96-897E-CDFAB658638F}" dt="2020-11-27T13:34:11.766" v="460" actId="1076"/>
          <ac:picMkLst>
            <pc:docMk/>
            <pc:sldMk cId="90700632" sldId="347"/>
            <ac:picMk id="22" creationId="{3A951EA0-CF04-4A54-B6EE-3269F4D8EB25}"/>
          </ac:picMkLst>
        </pc:picChg>
        <pc:picChg chg="mod">
          <ac:chgData name="Kirsten Holt" userId="51acaace-e9c3-44ff-89b0-21222f022df7" providerId="ADAL" clId="{D1F7F0FC-A1F5-4C96-897E-CDFAB658638F}" dt="2020-11-27T13:33:56.034" v="457" actId="1076"/>
          <ac:picMkLst>
            <pc:docMk/>
            <pc:sldMk cId="90700632" sldId="347"/>
            <ac:picMk id="23" creationId="{4320B1F4-1F0B-4161-8521-64421EE816B7}"/>
          </ac:picMkLst>
        </pc:picChg>
        <pc:picChg chg="mod">
          <ac:chgData name="Kirsten Holt" userId="51acaace-e9c3-44ff-89b0-21222f022df7" providerId="ADAL" clId="{D1F7F0FC-A1F5-4C96-897E-CDFAB658638F}" dt="2020-11-27T13:34:23.803" v="465" actId="1076"/>
          <ac:picMkLst>
            <pc:docMk/>
            <pc:sldMk cId="90700632" sldId="347"/>
            <ac:picMk id="24" creationId="{CE55BEE5-D4A2-42E6-87BE-B17A052302A0}"/>
          </ac:picMkLst>
        </pc:picChg>
        <pc:picChg chg="mod">
          <ac:chgData name="Kirsten Holt" userId="51acaace-e9c3-44ff-89b0-21222f022df7" providerId="ADAL" clId="{D1F7F0FC-A1F5-4C96-897E-CDFAB658638F}" dt="2020-11-27T13:33:56.034" v="457" actId="1076"/>
          <ac:picMkLst>
            <pc:docMk/>
            <pc:sldMk cId="90700632" sldId="347"/>
            <ac:picMk id="25" creationId="{E0DD8068-723B-4121-AE6B-39C5D19F9121}"/>
          </ac:picMkLst>
        </pc:picChg>
        <pc:picChg chg="mod">
          <ac:chgData name="Kirsten Holt" userId="51acaace-e9c3-44ff-89b0-21222f022df7" providerId="ADAL" clId="{D1F7F0FC-A1F5-4C96-897E-CDFAB658638F}" dt="2020-11-27T13:33:56.034" v="457" actId="1076"/>
          <ac:picMkLst>
            <pc:docMk/>
            <pc:sldMk cId="90700632" sldId="347"/>
            <ac:picMk id="26" creationId="{3DACF2AB-01A0-46AA-B1ED-D0979E91C58C}"/>
          </ac:picMkLst>
        </pc:picChg>
        <pc:picChg chg="mod">
          <ac:chgData name="Kirsten Holt" userId="51acaace-e9c3-44ff-89b0-21222f022df7" providerId="ADAL" clId="{D1F7F0FC-A1F5-4C96-897E-CDFAB658638F}" dt="2020-11-27T13:33:47.671" v="456" actId="1076"/>
          <ac:picMkLst>
            <pc:docMk/>
            <pc:sldMk cId="90700632" sldId="347"/>
            <ac:picMk id="53" creationId="{4CE27268-CFC5-4504-B21B-33390BE2367F}"/>
          </ac:picMkLst>
        </pc:picChg>
        <pc:picChg chg="mod">
          <ac:chgData name="Kirsten Holt" userId="51acaace-e9c3-44ff-89b0-21222f022df7" providerId="ADAL" clId="{D1F7F0FC-A1F5-4C96-897E-CDFAB658638F}" dt="2020-11-27T13:34:28.372" v="467" actId="1076"/>
          <ac:picMkLst>
            <pc:docMk/>
            <pc:sldMk cId="90700632" sldId="347"/>
            <ac:picMk id="54" creationId="{7D438645-142F-410F-A15D-5B1834F3C171}"/>
          </ac:picMkLst>
        </pc:picChg>
        <pc:picChg chg="mod">
          <ac:chgData name="Kirsten Holt" userId="51acaace-e9c3-44ff-89b0-21222f022df7" providerId="ADAL" clId="{D1F7F0FC-A1F5-4C96-897E-CDFAB658638F}" dt="2020-11-27T13:32:54.943" v="435" actId="1076"/>
          <ac:picMkLst>
            <pc:docMk/>
            <pc:sldMk cId="90700632" sldId="347"/>
            <ac:picMk id="55" creationId="{A968F3D4-E7B5-47B6-860A-18E8AA564701}"/>
          </ac:picMkLst>
        </pc:picChg>
        <pc:picChg chg="mod">
          <ac:chgData name="Kirsten Holt" userId="51acaace-e9c3-44ff-89b0-21222f022df7" providerId="ADAL" clId="{D1F7F0FC-A1F5-4C96-897E-CDFAB658638F}" dt="2020-11-27T13:32:54.943" v="435" actId="1076"/>
          <ac:picMkLst>
            <pc:docMk/>
            <pc:sldMk cId="90700632" sldId="347"/>
            <ac:picMk id="56" creationId="{DEE03456-5494-4EAE-B37F-36A2256AD3E8}"/>
          </ac:picMkLst>
        </pc:picChg>
        <pc:picChg chg="mod">
          <ac:chgData name="Kirsten Holt" userId="51acaace-e9c3-44ff-89b0-21222f022df7" providerId="ADAL" clId="{D1F7F0FC-A1F5-4C96-897E-CDFAB658638F}" dt="2020-11-27T13:34:14.610" v="461" actId="1076"/>
          <ac:picMkLst>
            <pc:docMk/>
            <pc:sldMk cId="90700632" sldId="347"/>
            <ac:picMk id="57" creationId="{753A061B-29FB-4758-B77A-EDF14EC0A660}"/>
          </ac:picMkLst>
        </pc:picChg>
        <pc:picChg chg="mod">
          <ac:chgData name="Kirsten Holt" userId="51acaace-e9c3-44ff-89b0-21222f022df7" providerId="ADAL" clId="{D1F7F0FC-A1F5-4C96-897E-CDFAB658638F}" dt="2020-11-27T13:33:56.034" v="457" actId="1076"/>
          <ac:picMkLst>
            <pc:docMk/>
            <pc:sldMk cId="90700632" sldId="347"/>
            <ac:picMk id="58" creationId="{A7C01E54-6C8F-403A-BBC1-B2124CECEB5D}"/>
          </ac:picMkLst>
        </pc:picChg>
        <pc:picChg chg="mod">
          <ac:chgData name="Kirsten Holt" userId="51acaace-e9c3-44ff-89b0-21222f022df7" providerId="ADAL" clId="{D1F7F0FC-A1F5-4C96-897E-CDFAB658638F}" dt="2020-11-27T13:34:11.766" v="460" actId="1076"/>
          <ac:picMkLst>
            <pc:docMk/>
            <pc:sldMk cId="90700632" sldId="347"/>
            <ac:picMk id="59" creationId="{B6AC2D72-F076-4357-97AF-07271E905F85}"/>
          </ac:picMkLst>
        </pc:picChg>
        <pc:picChg chg="mod">
          <ac:chgData name="Kirsten Holt" userId="51acaace-e9c3-44ff-89b0-21222f022df7" providerId="ADAL" clId="{D1F7F0FC-A1F5-4C96-897E-CDFAB658638F}" dt="2020-11-27T13:34:11.766" v="460" actId="1076"/>
          <ac:picMkLst>
            <pc:docMk/>
            <pc:sldMk cId="90700632" sldId="347"/>
            <ac:picMk id="60" creationId="{F8EDF7FC-2BB9-4828-B78C-62630898665C}"/>
          </ac:picMkLst>
        </pc:picChg>
        <pc:picChg chg="mod">
          <ac:chgData name="Kirsten Holt" userId="51acaace-e9c3-44ff-89b0-21222f022df7" providerId="ADAL" clId="{D1F7F0FC-A1F5-4C96-897E-CDFAB658638F}" dt="2020-11-27T13:34:16.244" v="462" actId="1076"/>
          <ac:picMkLst>
            <pc:docMk/>
            <pc:sldMk cId="90700632" sldId="347"/>
            <ac:picMk id="61" creationId="{03F55058-098E-4970-85A0-03E6E3CA738E}"/>
          </ac:picMkLst>
        </pc:picChg>
        <pc:picChg chg="mod">
          <ac:chgData name="Kirsten Holt" userId="51acaace-e9c3-44ff-89b0-21222f022df7" providerId="ADAL" clId="{D1F7F0FC-A1F5-4C96-897E-CDFAB658638F}" dt="2020-11-27T13:34:18.346" v="463" actId="1076"/>
          <ac:picMkLst>
            <pc:docMk/>
            <pc:sldMk cId="90700632" sldId="347"/>
            <ac:picMk id="62" creationId="{41A96F53-719A-4BBF-AF34-5F2F2899E06A}"/>
          </ac:picMkLst>
        </pc:picChg>
        <pc:picChg chg="mod">
          <ac:chgData name="Kirsten Holt" userId="51acaace-e9c3-44ff-89b0-21222f022df7" providerId="ADAL" clId="{D1F7F0FC-A1F5-4C96-897E-CDFAB658638F}" dt="2020-11-27T13:33:56.034" v="457" actId="1076"/>
          <ac:picMkLst>
            <pc:docMk/>
            <pc:sldMk cId="90700632" sldId="347"/>
            <ac:picMk id="63" creationId="{E4622F98-0462-4C37-AA2E-A0A772EF11CF}"/>
          </ac:picMkLst>
        </pc:picChg>
        <pc:picChg chg="mod">
          <ac:chgData name="Kirsten Holt" userId="51acaace-e9c3-44ff-89b0-21222f022df7" providerId="ADAL" clId="{D1F7F0FC-A1F5-4C96-897E-CDFAB658638F}" dt="2020-11-27T13:34:11.766" v="460" actId="1076"/>
          <ac:picMkLst>
            <pc:docMk/>
            <pc:sldMk cId="90700632" sldId="347"/>
            <ac:picMk id="64" creationId="{C2CDDA96-6ABE-4CC6-8347-C6F825042013}"/>
          </ac:picMkLst>
        </pc:picChg>
        <pc:picChg chg="mod">
          <ac:chgData name="Kirsten Holt" userId="51acaace-e9c3-44ff-89b0-21222f022df7" providerId="ADAL" clId="{D1F7F0FC-A1F5-4C96-897E-CDFAB658638F}" dt="2020-11-27T13:34:11.766" v="460" actId="1076"/>
          <ac:picMkLst>
            <pc:docMk/>
            <pc:sldMk cId="90700632" sldId="347"/>
            <ac:picMk id="65" creationId="{A16E2099-F259-4B6C-9C4E-D8D181855B4D}"/>
          </ac:picMkLst>
        </pc:picChg>
        <pc:picChg chg="mod">
          <ac:chgData name="Kirsten Holt" userId="51acaace-e9c3-44ff-89b0-21222f022df7" providerId="ADAL" clId="{D1F7F0FC-A1F5-4C96-897E-CDFAB658638F}" dt="2020-11-27T13:34:26.478" v="466" actId="1076"/>
          <ac:picMkLst>
            <pc:docMk/>
            <pc:sldMk cId="90700632" sldId="347"/>
            <ac:picMk id="66" creationId="{2866D21C-F572-4AC4-A5CD-5369C02D7425}"/>
          </ac:picMkLst>
        </pc:picChg>
        <pc:picChg chg="mod">
          <ac:chgData name="Kirsten Holt" userId="51acaace-e9c3-44ff-89b0-21222f022df7" providerId="ADAL" clId="{D1F7F0FC-A1F5-4C96-897E-CDFAB658638F}" dt="2020-11-27T13:32:54.943" v="435" actId="1076"/>
          <ac:picMkLst>
            <pc:docMk/>
            <pc:sldMk cId="90700632" sldId="347"/>
            <ac:picMk id="67" creationId="{1EFD1994-2BDE-4EEA-A985-BB5442C099E8}"/>
          </ac:picMkLst>
        </pc:picChg>
        <pc:picChg chg="mod">
          <ac:chgData name="Kirsten Holt" userId="51acaace-e9c3-44ff-89b0-21222f022df7" providerId="ADAL" clId="{D1F7F0FC-A1F5-4C96-897E-CDFAB658638F}" dt="2020-11-27T13:32:54.943" v="435" actId="1076"/>
          <ac:picMkLst>
            <pc:docMk/>
            <pc:sldMk cId="90700632" sldId="347"/>
            <ac:picMk id="68" creationId="{EBF46FCC-8FBB-479B-948C-FA0A032E43A8}"/>
          </ac:picMkLst>
        </pc:picChg>
        <pc:picChg chg="mod">
          <ac:chgData name="Kirsten Holt" userId="51acaace-e9c3-44ff-89b0-21222f022df7" providerId="ADAL" clId="{D1F7F0FC-A1F5-4C96-897E-CDFAB658638F}" dt="2020-11-27T13:33:09.831" v="444" actId="1076"/>
          <ac:picMkLst>
            <pc:docMk/>
            <pc:sldMk cId="90700632" sldId="347"/>
            <ac:picMk id="69" creationId="{BEA87C49-97E0-414C-AA4E-4CA00171E56D}"/>
          </ac:picMkLst>
        </pc:picChg>
        <pc:picChg chg="mod">
          <ac:chgData name="Kirsten Holt" userId="51acaace-e9c3-44ff-89b0-21222f022df7" providerId="ADAL" clId="{D1F7F0FC-A1F5-4C96-897E-CDFAB658638F}" dt="2020-11-27T13:33:08.706" v="443" actId="1076"/>
          <ac:picMkLst>
            <pc:docMk/>
            <pc:sldMk cId="90700632" sldId="347"/>
            <ac:picMk id="70" creationId="{F10D81B2-1EA3-4072-AA8A-6C14BDD574C0}"/>
          </ac:picMkLst>
        </pc:picChg>
        <pc:picChg chg="mod">
          <ac:chgData name="Kirsten Holt" userId="51acaace-e9c3-44ff-89b0-21222f022df7" providerId="ADAL" clId="{D1F7F0FC-A1F5-4C96-897E-CDFAB658638F}" dt="2020-11-27T13:33:07.593" v="442" actId="1076"/>
          <ac:picMkLst>
            <pc:docMk/>
            <pc:sldMk cId="90700632" sldId="347"/>
            <ac:picMk id="71" creationId="{7C042BAD-3CD9-428F-A867-0A5659467443}"/>
          </ac:picMkLst>
        </pc:picChg>
        <pc:picChg chg="mod">
          <ac:chgData name="Kirsten Holt" userId="51acaace-e9c3-44ff-89b0-21222f022df7" providerId="ADAL" clId="{D1F7F0FC-A1F5-4C96-897E-CDFAB658638F}" dt="2020-11-27T13:33:06.433" v="441" actId="1076"/>
          <ac:picMkLst>
            <pc:docMk/>
            <pc:sldMk cId="90700632" sldId="347"/>
            <ac:picMk id="72" creationId="{0BC6D1E6-D8A1-475F-89A9-846B7D63AE7F}"/>
          </ac:picMkLst>
        </pc:picChg>
        <pc:picChg chg="mod">
          <ac:chgData name="Kirsten Holt" userId="51acaace-e9c3-44ff-89b0-21222f022df7" providerId="ADAL" clId="{D1F7F0FC-A1F5-4C96-897E-CDFAB658638F}" dt="2020-11-27T13:33:47.671" v="456" actId="1076"/>
          <ac:picMkLst>
            <pc:docMk/>
            <pc:sldMk cId="90700632" sldId="347"/>
            <ac:picMk id="73" creationId="{A86B977F-64AA-4F8E-9F89-007CCCA7E914}"/>
          </ac:picMkLst>
        </pc:picChg>
        <pc:picChg chg="mod">
          <ac:chgData name="Kirsten Holt" userId="51acaace-e9c3-44ff-89b0-21222f022df7" providerId="ADAL" clId="{D1F7F0FC-A1F5-4C96-897E-CDFAB658638F}" dt="2020-11-27T13:33:47.671" v="456" actId="1076"/>
          <ac:picMkLst>
            <pc:docMk/>
            <pc:sldMk cId="90700632" sldId="347"/>
            <ac:picMk id="74" creationId="{3C3AE220-A1F5-4020-9C82-711E92251EF7}"/>
          </ac:picMkLst>
        </pc:picChg>
        <pc:picChg chg="mod">
          <ac:chgData name="Kirsten Holt" userId="51acaace-e9c3-44ff-89b0-21222f022df7" providerId="ADAL" clId="{D1F7F0FC-A1F5-4C96-897E-CDFAB658638F}" dt="2020-11-27T13:32:47.707" v="434" actId="1076"/>
          <ac:picMkLst>
            <pc:docMk/>
            <pc:sldMk cId="90700632" sldId="347"/>
            <ac:picMk id="75" creationId="{4F6DA758-23EC-4BD6-AD1D-8DF5993A0EEE}"/>
          </ac:picMkLst>
        </pc:picChg>
        <pc:picChg chg="mod">
          <ac:chgData name="Kirsten Holt" userId="51acaace-e9c3-44ff-89b0-21222f022df7" providerId="ADAL" clId="{D1F7F0FC-A1F5-4C96-897E-CDFAB658638F}" dt="2020-11-27T13:32:47.707" v="434" actId="1076"/>
          <ac:picMkLst>
            <pc:docMk/>
            <pc:sldMk cId="90700632" sldId="347"/>
            <ac:picMk id="76" creationId="{B301030E-6973-4748-8950-B239E221C7A3}"/>
          </ac:picMkLst>
        </pc:picChg>
        <pc:picChg chg="mod">
          <ac:chgData name="Kirsten Holt" userId="51acaace-e9c3-44ff-89b0-21222f022df7" providerId="ADAL" clId="{D1F7F0FC-A1F5-4C96-897E-CDFAB658638F}" dt="2020-11-27T13:33:13.665" v="446" actId="1076"/>
          <ac:picMkLst>
            <pc:docMk/>
            <pc:sldMk cId="90700632" sldId="347"/>
            <ac:picMk id="77" creationId="{D91F2B3E-F169-44B0-9304-E79DDDEA0428}"/>
          </ac:picMkLst>
        </pc:picChg>
        <pc:picChg chg="mod">
          <ac:chgData name="Kirsten Holt" userId="51acaace-e9c3-44ff-89b0-21222f022df7" providerId="ADAL" clId="{D1F7F0FC-A1F5-4C96-897E-CDFAB658638F}" dt="2020-11-27T13:33:11.935" v="445" actId="1076"/>
          <ac:picMkLst>
            <pc:docMk/>
            <pc:sldMk cId="90700632" sldId="347"/>
            <ac:picMk id="78" creationId="{D3D4DE84-EDB4-4F91-A307-FCA59F0915A7}"/>
          </ac:picMkLst>
        </pc:picChg>
        <pc:picChg chg="mod">
          <ac:chgData name="Kirsten Holt" userId="51acaace-e9c3-44ff-89b0-21222f022df7" providerId="ADAL" clId="{D1F7F0FC-A1F5-4C96-897E-CDFAB658638F}" dt="2020-11-27T13:32:34.039" v="432" actId="1076"/>
          <ac:picMkLst>
            <pc:docMk/>
            <pc:sldMk cId="90700632" sldId="347"/>
            <ac:picMk id="79" creationId="{5F759DF7-B5F1-4CCD-8CAD-1F8F281BF8F5}"/>
          </ac:picMkLst>
        </pc:picChg>
        <pc:picChg chg="mod">
          <ac:chgData name="Kirsten Holt" userId="51acaace-e9c3-44ff-89b0-21222f022df7" providerId="ADAL" clId="{D1F7F0FC-A1F5-4C96-897E-CDFAB658638F}" dt="2020-11-27T13:33:15.796" v="447" actId="1076"/>
          <ac:picMkLst>
            <pc:docMk/>
            <pc:sldMk cId="90700632" sldId="347"/>
            <ac:picMk id="80" creationId="{1184177B-7421-4D84-9710-92610BBE6D63}"/>
          </ac:picMkLst>
        </pc:picChg>
        <pc:picChg chg="mod">
          <ac:chgData name="Kirsten Holt" userId="51acaace-e9c3-44ff-89b0-21222f022df7" providerId="ADAL" clId="{D1F7F0FC-A1F5-4C96-897E-CDFAB658638F}" dt="2020-11-27T13:31:47.283" v="423" actId="1076"/>
          <ac:picMkLst>
            <pc:docMk/>
            <pc:sldMk cId="90700632" sldId="347"/>
            <ac:picMk id="81" creationId="{6B50A9E2-EF23-4AD9-B8AA-AD224EC10875}"/>
          </ac:picMkLst>
        </pc:picChg>
        <pc:picChg chg="mod">
          <ac:chgData name="Kirsten Holt" userId="51acaace-e9c3-44ff-89b0-21222f022df7" providerId="ADAL" clId="{D1F7F0FC-A1F5-4C96-897E-CDFAB658638F}" dt="2020-11-27T13:31:50.639" v="424" actId="1076"/>
          <ac:picMkLst>
            <pc:docMk/>
            <pc:sldMk cId="90700632" sldId="347"/>
            <ac:picMk id="82" creationId="{7F76F9E1-061C-42D8-A53E-29F79811376C}"/>
          </ac:picMkLst>
        </pc:picChg>
        <pc:picChg chg="mod">
          <ac:chgData name="Kirsten Holt" userId="51acaace-e9c3-44ff-89b0-21222f022df7" providerId="ADAL" clId="{D1F7F0FC-A1F5-4C96-897E-CDFAB658638F}" dt="2020-11-27T13:33:18.952" v="448" actId="1076"/>
          <ac:picMkLst>
            <pc:docMk/>
            <pc:sldMk cId="90700632" sldId="347"/>
            <ac:picMk id="83" creationId="{98854DA8-D2BF-4E3C-A875-8B6F3EB41D94}"/>
          </ac:picMkLst>
        </pc:picChg>
        <pc:picChg chg="mod">
          <ac:chgData name="Kirsten Holt" userId="51acaace-e9c3-44ff-89b0-21222f022df7" providerId="ADAL" clId="{D1F7F0FC-A1F5-4C96-897E-CDFAB658638F}" dt="2020-11-27T13:32:34.039" v="432" actId="1076"/>
          <ac:picMkLst>
            <pc:docMk/>
            <pc:sldMk cId="90700632" sldId="347"/>
            <ac:picMk id="84" creationId="{4327B4E4-8D8A-435A-8F8E-4A1C061E8F35}"/>
          </ac:picMkLst>
        </pc:picChg>
        <pc:picChg chg="mod">
          <ac:chgData name="Kirsten Holt" userId="51acaace-e9c3-44ff-89b0-21222f022df7" providerId="ADAL" clId="{D1F7F0FC-A1F5-4C96-897E-CDFAB658638F}" dt="2020-11-27T13:33:20.941" v="449" actId="1076"/>
          <ac:picMkLst>
            <pc:docMk/>
            <pc:sldMk cId="90700632" sldId="347"/>
            <ac:picMk id="85" creationId="{9A93A89C-7A98-4362-89F7-FF5FED546175}"/>
          </ac:picMkLst>
        </pc:picChg>
        <pc:picChg chg="mod">
          <ac:chgData name="Kirsten Holt" userId="51acaace-e9c3-44ff-89b0-21222f022df7" providerId="ADAL" clId="{D1F7F0FC-A1F5-4C96-897E-CDFAB658638F}" dt="2020-11-27T13:31:43.847" v="421" actId="1076"/>
          <ac:picMkLst>
            <pc:docMk/>
            <pc:sldMk cId="90700632" sldId="347"/>
            <ac:picMk id="86" creationId="{D90315E2-6B0B-4BDC-9441-C61E345310A8}"/>
          </ac:picMkLst>
        </pc:picChg>
        <pc:picChg chg="mod">
          <ac:chgData name="Kirsten Holt" userId="51acaace-e9c3-44ff-89b0-21222f022df7" providerId="ADAL" clId="{D1F7F0FC-A1F5-4C96-897E-CDFAB658638F}" dt="2020-11-27T13:33:47.671" v="456" actId="1076"/>
          <ac:picMkLst>
            <pc:docMk/>
            <pc:sldMk cId="90700632" sldId="347"/>
            <ac:picMk id="87" creationId="{D926D25F-13EE-4958-9FDC-7D17072E54A9}"/>
          </ac:picMkLst>
        </pc:picChg>
        <pc:picChg chg="mod">
          <ac:chgData name="Kirsten Holt" userId="51acaace-e9c3-44ff-89b0-21222f022df7" providerId="ADAL" clId="{D1F7F0FC-A1F5-4C96-897E-CDFAB658638F}" dt="2020-11-27T13:33:47.671" v="456" actId="1076"/>
          <ac:picMkLst>
            <pc:docMk/>
            <pc:sldMk cId="90700632" sldId="347"/>
            <ac:picMk id="88" creationId="{0C46E2A8-68E7-4F46-90D2-988E09C3D9F4}"/>
          </ac:picMkLst>
        </pc:picChg>
        <pc:picChg chg="mod">
          <ac:chgData name="Kirsten Holt" userId="51acaace-e9c3-44ff-89b0-21222f022df7" providerId="ADAL" clId="{D1F7F0FC-A1F5-4C96-897E-CDFAB658638F}" dt="2020-11-27T13:33:56.034" v="457" actId="1076"/>
          <ac:picMkLst>
            <pc:docMk/>
            <pc:sldMk cId="90700632" sldId="347"/>
            <ac:picMk id="89" creationId="{851CA342-71EC-4F6E-AB26-67FED362E397}"/>
          </ac:picMkLst>
        </pc:picChg>
        <pc:picChg chg="mod">
          <ac:chgData name="Kirsten Holt" userId="51acaace-e9c3-44ff-89b0-21222f022df7" providerId="ADAL" clId="{D1F7F0FC-A1F5-4C96-897E-CDFAB658638F}" dt="2020-11-27T13:34:11.766" v="460" actId="1076"/>
          <ac:picMkLst>
            <pc:docMk/>
            <pc:sldMk cId="90700632" sldId="347"/>
            <ac:picMk id="90" creationId="{1F064B64-D6C6-434F-9EF9-A82A4EBC13B3}"/>
          </ac:picMkLst>
        </pc:picChg>
        <pc:picChg chg="mod">
          <ac:chgData name="Kirsten Holt" userId="51acaace-e9c3-44ff-89b0-21222f022df7" providerId="ADAL" clId="{D1F7F0FC-A1F5-4C96-897E-CDFAB658638F}" dt="2020-11-27T13:34:11.766" v="460" actId="1076"/>
          <ac:picMkLst>
            <pc:docMk/>
            <pc:sldMk cId="90700632" sldId="347"/>
            <ac:picMk id="91" creationId="{5DA63773-FAC1-4DA4-814E-6854EA89984B}"/>
          </ac:picMkLst>
        </pc:picChg>
        <pc:picChg chg="mod">
          <ac:chgData name="Kirsten Holt" userId="51acaace-e9c3-44ff-89b0-21222f022df7" providerId="ADAL" clId="{D1F7F0FC-A1F5-4C96-897E-CDFAB658638F}" dt="2020-11-27T13:34:11.766" v="460" actId="1076"/>
          <ac:picMkLst>
            <pc:docMk/>
            <pc:sldMk cId="90700632" sldId="347"/>
            <ac:picMk id="92" creationId="{C8E67073-E05C-4189-9750-75835A656CB0}"/>
          </ac:picMkLst>
        </pc:picChg>
      </pc:sldChg>
      <pc:sldChg chg="modSp mod">
        <pc:chgData name="Kirsten Holt" userId="51acaace-e9c3-44ff-89b0-21222f022df7" providerId="ADAL" clId="{D1F7F0FC-A1F5-4C96-897E-CDFAB658638F}" dt="2020-11-27T13:46:55.947" v="620" actId="255"/>
        <pc:sldMkLst>
          <pc:docMk/>
          <pc:sldMk cId="3938822444" sldId="350"/>
        </pc:sldMkLst>
        <pc:spChg chg="mod">
          <ac:chgData name="Kirsten Holt" userId="51acaace-e9c3-44ff-89b0-21222f022df7" providerId="ADAL" clId="{D1F7F0FC-A1F5-4C96-897E-CDFAB658638F}" dt="2020-11-27T13:46:55.947" v="620" actId="255"/>
          <ac:spMkLst>
            <pc:docMk/>
            <pc:sldMk cId="3938822444" sldId="350"/>
            <ac:spMk id="5" creationId="{0D63A7AC-EAE0-4492-8EC0-1808D58EA35D}"/>
          </ac:spMkLst>
        </pc:spChg>
      </pc:sldChg>
      <pc:sldChg chg="modSp mod">
        <pc:chgData name="Kirsten Holt" userId="51acaace-e9c3-44ff-89b0-21222f022df7" providerId="ADAL" clId="{D1F7F0FC-A1F5-4C96-897E-CDFAB658638F}" dt="2020-11-27T13:35:24.410" v="481" actId="1076"/>
        <pc:sldMkLst>
          <pc:docMk/>
          <pc:sldMk cId="2310954592" sldId="351"/>
        </pc:sldMkLst>
        <pc:spChg chg="mod">
          <ac:chgData name="Kirsten Holt" userId="51acaace-e9c3-44ff-89b0-21222f022df7" providerId="ADAL" clId="{D1F7F0FC-A1F5-4C96-897E-CDFAB658638F}" dt="2020-11-27T13:35:24.410" v="481" actId="1076"/>
          <ac:spMkLst>
            <pc:docMk/>
            <pc:sldMk cId="2310954592" sldId="351"/>
            <ac:spMk id="5" creationId="{0D63A7AC-EAE0-4492-8EC0-1808D58EA35D}"/>
          </ac:spMkLst>
        </pc:spChg>
      </pc:sldChg>
      <pc:sldChg chg="del">
        <pc:chgData name="Kirsten Holt" userId="51acaace-e9c3-44ff-89b0-21222f022df7" providerId="ADAL" clId="{D1F7F0FC-A1F5-4C96-897E-CDFAB658638F}" dt="2020-11-27T13:57:44.454" v="730" actId="47"/>
        <pc:sldMkLst>
          <pc:docMk/>
          <pc:sldMk cId="1688651464" sldId="352"/>
        </pc:sldMkLst>
      </pc:sldChg>
      <pc:sldChg chg="del">
        <pc:chgData name="Kirsten Holt" userId="51acaace-e9c3-44ff-89b0-21222f022df7" providerId="ADAL" clId="{D1F7F0FC-A1F5-4C96-897E-CDFAB658638F}" dt="2020-11-27T13:58:20.318" v="739" actId="47"/>
        <pc:sldMkLst>
          <pc:docMk/>
          <pc:sldMk cId="3361289705" sldId="353"/>
        </pc:sldMkLst>
      </pc:sldChg>
      <pc:sldChg chg="del">
        <pc:chgData name="Kirsten Holt" userId="51acaace-e9c3-44ff-89b0-21222f022df7" providerId="ADAL" clId="{D1F7F0FC-A1F5-4C96-897E-CDFAB658638F}" dt="2020-11-27T13:58:52.091" v="746" actId="47"/>
        <pc:sldMkLst>
          <pc:docMk/>
          <pc:sldMk cId="3581756436" sldId="354"/>
        </pc:sldMkLst>
      </pc:sldChg>
      <pc:sldChg chg="del">
        <pc:chgData name="Kirsten Holt" userId="51acaace-e9c3-44ff-89b0-21222f022df7" providerId="ADAL" clId="{D1F7F0FC-A1F5-4C96-897E-CDFAB658638F}" dt="2020-11-27T13:59:51.709" v="756" actId="47"/>
        <pc:sldMkLst>
          <pc:docMk/>
          <pc:sldMk cId="1329711580" sldId="355"/>
        </pc:sldMkLst>
      </pc:sldChg>
      <pc:sldChg chg="del">
        <pc:chgData name="Kirsten Holt" userId="51acaace-e9c3-44ff-89b0-21222f022df7" providerId="ADAL" clId="{D1F7F0FC-A1F5-4C96-897E-CDFAB658638F}" dt="2020-11-27T14:05:32.312" v="767" actId="47"/>
        <pc:sldMkLst>
          <pc:docMk/>
          <pc:sldMk cId="4147763864" sldId="356"/>
        </pc:sldMkLst>
      </pc:sldChg>
      <pc:sldChg chg="del">
        <pc:chgData name="Kirsten Holt" userId="51acaace-e9c3-44ff-89b0-21222f022df7" providerId="ADAL" clId="{D1F7F0FC-A1F5-4C96-897E-CDFAB658638F}" dt="2020-11-27T14:06:16.515" v="775" actId="47"/>
        <pc:sldMkLst>
          <pc:docMk/>
          <pc:sldMk cId="3603787855" sldId="357"/>
        </pc:sldMkLst>
      </pc:sldChg>
      <pc:sldChg chg="del">
        <pc:chgData name="Kirsten Holt" userId="51acaace-e9c3-44ff-89b0-21222f022df7" providerId="ADAL" clId="{D1F7F0FC-A1F5-4C96-897E-CDFAB658638F}" dt="2020-11-27T14:07:00.207" v="782" actId="47"/>
        <pc:sldMkLst>
          <pc:docMk/>
          <pc:sldMk cId="3899679434" sldId="358"/>
        </pc:sldMkLst>
      </pc:sldChg>
      <pc:sldChg chg="del">
        <pc:chgData name="Kirsten Holt" userId="51acaace-e9c3-44ff-89b0-21222f022df7" providerId="ADAL" clId="{D1F7F0FC-A1F5-4C96-897E-CDFAB658638F}" dt="2020-11-27T14:07:54.843" v="790" actId="47"/>
        <pc:sldMkLst>
          <pc:docMk/>
          <pc:sldMk cId="1405498347" sldId="359"/>
        </pc:sldMkLst>
      </pc:sldChg>
      <pc:sldChg chg="del">
        <pc:chgData name="Kirsten Holt" userId="51acaace-e9c3-44ff-89b0-21222f022df7" providerId="ADAL" clId="{D1F7F0FC-A1F5-4C96-897E-CDFAB658638F}" dt="2020-11-27T14:08:33.748" v="797" actId="47"/>
        <pc:sldMkLst>
          <pc:docMk/>
          <pc:sldMk cId="1294270045" sldId="360"/>
        </pc:sldMkLst>
      </pc:sldChg>
      <pc:sldChg chg="del">
        <pc:chgData name="Kirsten Holt" userId="51acaace-e9c3-44ff-89b0-21222f022df7" providerId="ADAL" clId="{D1F7F0FC-A1F5-4C96-897E-CDFAB658638F}" dt="2020-11-27T14:09:38.917" v="806" actId="47"/>
        <pc:sldMkLst>
          <pc:docMk/>
          <pc:sldMk cId="2123404477" sldId="361"/>
        </pc:sldMkLst>
      </pc:sldChg>
      <pc:sldChg chg="del">
        <pc:chgData name="Kirsten Holt" userId="51acaace-e9c3-44ff-89b0-21222f022df7" providerId="ADAL" clId="{D1F7F0FC-A1F5-4C96-897E-CDFAB658638F}" dt="2020-11-27T14:10:33.229" v="815" actId="47"/>
        <pc:sldMkLst>
          <pc:docMk/>
          <pc:sldMk cId="3986563140" sldId="362"/>
        </pc:sldMkLst>
      </pc:sldChg>
      <pc:sldChg chg="del">
        <pc:chgData name="Kirsten Holt" userId="51acaace-e9c3-44ff-89b0-21222f022df7" providerId="ADAL" clId="{D1F7F0FC-A1F5-4C96-897E-CDFAB658638F}" dt="2020-11-27T13:50:49.035" v="655" actId="47"/>
        <pc:sldMkLst>
          <pc:docMk/>
          <pc:sldMk cId="359399102" sldId="363"/>
        </pc:sldMkLst>
      </pc:sldChg>
      <pc:sldChg chg="del">
        <pc:chgData name="Kirsten Holt" userId="51acaace-e9c3-44ff-89b0-21222f022df7" providerId="ADAL" clId="{D1F7F0FC-A1F5-4C96-897E-CDFAB658638F}" dt="2020-11-27T13:50:25.318" v="650" actId="47"/>
        <pc:sldMkLst>
          <pc:docMk/>
          <pc:sldMk cId="1441235715" sldId="364"/>
        </pc:sldMkLst>
      </pc:sldChg>
      <pc:sldChg chg="del">
        <pc:chgData name="Kirsten Holt" userId="51acaace-e9c3-44ff-89b0-21222f022df7" providerId="ADAL" clId="{D1F7F0FC-A1F5-4C96-897E-CDFAB658638F}" dt="2020-11-27T13:49:45.784" v="644" actId="47"/>
        <pc:sldMkLst>
          <pc:docMk/>
          <pc:sldMk cId="2065771535" sldId="365"/>
        </pc:sldMkLst>
      </pc:sldChg>
      <pc:sldChg chg="del">
        <pc:chgData name="Kirsten Holt" userId="51acaace-e9c3-44ff-89b0-21222f022df7" providerId="ADAL" clId="{D1F7F0FC-A1F5-4C96-897E-CDFAB658638F}" dt="2020-11-27T13:49:14.234" v="638" actId="47"/>
        <pc:sldMkLst>
          <pc:docMk/>
          <pc:sldMk cId="1242177318" sldId="366"/>
        </pc:sldMkLst>
      </pc:sldChg>
      <pc:sldChg chg="del">
        <pc:chgData name="Kirsten Holt" userId="51acaace-e9c3-44ff-89b0-21222f022df7" providerId="ADAL" clId="{D1F7F0FC-A1F5-4C96-897E-CDFAB658638F}" dt="2020-11-27T13:48:32.749" v="632" actId="47"/>
        <pc:sldMkLst>
          <pc:docMk/>
          <pc:sldMk cId="1716004745" sldId="367"/>
        </pc:sldMkLst>
      </pc:sldChg>
      <pc:sldChg chg="del">
        <pc:chgData name="Kirsten Holt" userId="51acaace-e9c3-44ff-89b0-21222f022df7" providerId="ADAL" clId="{D1F7F0FC-A1F5-4C96-897E-CDFAB658638F}" dt="2020-11-27T13:47:59.011" v="626" actId="47"/>
        <pc:sldMkLst>
          <pc:docMk/>
          <pc:sldMk cId="743459070" sldId="368"/>
        </pc:sldMkLst>
      </pc:sldChg>
      <pc:sldChg chg="del">
        <pc:chgData name="Kirsten Holt" userId="51acaace-e9c3-44ff-89b0-21222f022df7" providerId="ADAL" clId="{D1F7F0FC-A1F5-4C96-897E-CDFAB658638F}" dt="2020-11-27T13:46:03.026" v="615" actId="47"/>
        <pc:sldMkLst>
          <pc:docMk/>
          <pc:sldMk cId="813299558" sldId="369"/>
        </pc:sldMkLst>
      </pc:sldChg>
      <pc:sldChg chg="del">
        <pc:chgData name="Kirsten Holt" userId="51acaace-e9c3-44ff-89b0-21222f022df7" providerId="ADAL" clId="{D1F7F0FC-A1F5-4C96-897E-CDFAB658638F}" dt="2020-11-27T13:44:57.717" v="608" actId="47"/>
        <pc:sldMkLst>
          <pc:docMk/>
          <pc:sldMk cId="2681924694" sldId="370"/>
        </pc:sldMkLst>
      </pc:sldChg>
      <pc:sldChg chg="modSp mod">
        <pc:chgData name="Kirsten Holt" userId="51acaace-e9c3-44ff-89b0-21222f022df7" providerId="ADAL" clId="{D1F7F0FC-A1F5-4C96-897E-CDFAB658638F}" dt="2020-11-27T14:11:24.231" v="821" actId="1076"/>
        <pc:sldMkLst>
          <pc:docMk/>
          <pc:sldMk cId="1408511749" sldId="371"/>
        </pc:sldMkLst>
        <pc:spChg chg="mod">
          <ac:chgData name="Kirsten Holt" userId="51acaace-e9c3-44ff-89b0-21222f022df7" providerId="ADAL" clId="{D1F7F0FC-A1F5-4C96-897E-CDFAB658638F}" dt="2020-11-27T13:38:45.208" v="521" actId="1076"/>
          <ac:spMkLst>
            <pc:docMk/>
            <pc:sldMk cId="1408511749" sldId="371"/>
            <ac:spMk id="54" creationId="{F36F099C-7359-4336-A900-1C1812C0FD86}"/>
          </ac:spMkLst>
        </pc:spChg>
        <pc:spChg chg="mod">
          <ac:chgData name="Kirsten Holt" userId="51acaace-e9c3-44ff-89b0-21222f022df7" providerId="ADAL" clId="{D1F7F0FC-A1F5-4C96-897E-CDFAB658638F}" dt="2020-11-27T13:38:54.335" v="524" actId="1076"/>
          <ac:spMkLst>
            <pc:docMk/>
            <pc:sldMk cId="1408511749" sldId="371"/>
            <ac:spMk id="55" creationId="{7E7FA173-F855-42E9-A243-98F0B70776B4}"/>
          </ac:spMkLst>
        </pc:spChg>
        <pc:spChg chg="mod">
          <ac:chgData name="Kirsten Holt" userId="51acaace-e9c3-44ff-89b0-21222f022df7" providerId="ADAL" clId="{D1F7F0FC-A1F5-4C96-897E-CDFAB658638F}" dt="2020-11-27T13:38:51.423" v="523" actId="1076"/>
          <ac:spMkLst>
            <pc:docMk/>
            <pc:sldMk cId="1408511749" sldId="371"/>
            <ac:spMk id="56" creationId="{EB8F849A-E0FD-411F-8871-05228CF3BF38}"/>
          </ac:spMkLst>
        </pc:spChg>
        <pc:spChg chg="mod">
          <ac:chgData name="Kirsten Holt" userId="51acaace-e9c3-44ff-89b0-21222f022df7" providerId="ADAL" clId="{D1F7F0FC-A1F5-4C96-897E-CDFAB658638F}" dt="2020-11-27T13:38:48.005" v="522" actId="1076"/>
          <ac:spMkLst>
            <pc:docMk/>
            <pc:sldMk cId="1408511749" sldId="371"/>
            <ac:spMk id="57" creationId="{52F3B38F-D48B-4106-BBAF-04179D3BC68E}"/>
          </ac:spMkLst>
        </pc:spChg>
        <pc:spChg chg="mod">
          <ac:chgData name="Kirsten Holt" userId="51acaace-e9c3-44ff-89b0-21222f022df7" providerId="ADAL" clId="{D1F7F0FC-A1F5-4C96-897E-CDFAB658638F}" dt="2020-11-27T13:38:58.739" v="525" actId="1076"/>
          <ac:spMkLst>
            <pc:docMk/>
            <pc:sldMk cId="1408511749" sldId="371"/>
            <ac:spMk id="58" creationId="{87A7C6A5-627B-4B1B-9294-57E317EA26D1}"/>
          </ac:spMkLst>
        </pc:spChg>
        <pc:spChg chg="mod">
          <ac:chgData name="Kirsten Holt" userId="51acaace-e9c3-44ff-89b0-21222f022df7" providerId="ADAL" clId="{D1F7F0FC-A1F5-4C96-897E-CDFAB658638F}" dt="2020-11-27T14:11:24.231" v="821" actId="1076"/>
          <ac:spMkLst>
            <pc:docMk/>
            <pc:sldMk cId="1408511749" sldId="371"/>
            <ac:spMk id="59" creationId="{4C480462-94E9-46D0-B425-372F55442FEE}"/>
          </ac:spMkLst>
        </pc:spChg>
        <pc:spChg chg="mod">
          <ac:chgData name="Kirsten Holt" userId="51acaace-e9c3-44ff-89b0-21222f022df7" providerId="ADAL" clId="{D1F7F0FC-A1F5-4C96-897E-CDFAB658638F}" dt="2020-11-27T13:41:49.615" v="574" actId="1076"/>
          <ac:spMkLst>
            <pc:docMk/>
            <pc:sldMk cId="1408511749" sldId="371"/>
            <ac:spMk id="60" creationId="{4C577B75-2A61-4A80-B342-C39FBA37D72E}"/>
          </ac:spMkLst>
        </pc:spChg>
        <pc:spChg chg="mod">
          <ac:chgData name="Kirsten Holt" userId="51acaace-e9c3-44ff-89b0-21222f022df7" providerId="ADAL" clId="{D1F7F0FC-A1F5-4C96-897E-CDFAB658638F}" dt="2020-11-27T14:10:59.728" v="816" actId="1076"/>
          <ac:spMkLst>
            <pc:docMk/>
            <pc:sldMk cId="1408511749" sldId="371"/>
            <ac:spMk id="61" creationId="{D261D69C-84FD-4256-928A-B0F95A2C0CD4}"/>
          </ac:spMkLst>
        </pc:spChg>
        <pc:spChg chg="mod">
          <ac:chgData name="Kirsten Holt" userId="51acaace-e9c3-44ff-89b0-21222f022df7" providerId="ADAL" clId="{D1F7F0FC-A1F5-4C96-897E-CDFAB658638F}" dt="2020-11-27T13:42:02.697" v="576" actId="1076"/>
          <ac:spMkLst>
            <pc:docMk/>
            <pc:sldMk cId="1408511749" sldId="371"/>
            <ac:spMk id="62" creationId="{205F05EE-65E9-4A21-A2D4-9B9538009968}"/>
          </ac:spMkLst>
        </pc:spChg>
        <pc:spChg chg="mod">
          <ac:chgData name="Kirsten Holt" userId="51acaace-e9c3-44ff-89b0-21222f022df7" providerId="ADAL" clId="{D1F7F0FC-A1F5-4C96-897E-CDFAB658638F}" dt="2020-11-27T13:40:00.103" v="541" actId="1076"/>
          <ac:spMkLst>
            <pc:docMk/>
            <pc:sldMk cId="1408511749" sldId="371"/>
            <ac:spMk id="63" creationId="{452C0CC1-FD92-4536-939B-484A00D88CB4}"/>
          </ac:spMkLst>
        </pc:spChg>
        <pc:spChg chg="mod">
          <ac:chgData name="Kirsten Holt" userId="51acaace-e9c3-44ff-89b0-21222f022df7" providerId="ADAL" clId="{D1F7F0FC-A1F5-4C96-897E-CDFAB658638F}" dt="2020-11-27T13:41:10.324" v="564" actId="1076"/>
          <ac:spMkLst>
            <pc:docMk/>
            <pc:sldMk cId="1408511749" sldId="371"/>
            <ac:spMk id="64" creationId="{97ED471C-A10D-455D-AE12-6250232C74CF}"/>
          </ac:spMkLst>
        </pc:spChg>
        <pc:spChg chg="mod">
          <ac:chgData name="Kirsten Holt" userId="51acaace-e9c3-44ff-89b0-21222f022df7" providerId="ADAL" clId="{D1F7F0FC-A1F5-4C96-897E-CDFAB658638F}" dt="2020-11-27T13:40:49.185" v="557" actId="1076"/>
          <ac:spMkLst>
            <pc:docMk/>
            <pc:sldMk cId="1408511749" sldId="371"/>
            <ac:spMk id="65" creationId="{013FAEAE-4681-47FE-8D08-F73C6EE1C4BF}"/>
          </ac:spMkLst>
        </pc:spChg>
        <pc:spChg chg="mod">
          <ac:chgData name="Kirsten Holt" userId="51acaace-e9c3-44ff-89b0-21222f022df7" providerId="ADAL" clId="{D1F7F0FC-A1F5-4C96-897E-CDFAB658638F}" dt="2020-11-27T14:11:04.239" v="817" actId="1076"/>
          <ac:spMkLst>
            <pc:docMk/>
            <pc:sldMk cId="1408511749" sldId="371"/>
            <ac:spMk id="66" creationId="{41D8296E-8421-4DCC-8DFE-85EEF2398859}"/>
          </ac:spMkLst>
        </pc:spChg>
        <pc:spChg chg="mod">
          <ac:chgData name="Kirsten Holt" userId="51acaace-e9c3-44ff-89b0-21222f022df7" providerId="ADAL" clId="{D1F7F0FC-A1F5-4C96-897E-CDFAB658638F}" dt="2020-11-27T14:11:14.823" v="819" actId="1076"/>
          <ac:spMkLst>
            <pc:docMk/>
            <pc:sldMk cId="1408511749" sldId="371"/>
            <ac:spMk id="67" creationId="{DDA10FBC-FD0B-45BD-89D4-3B517D73516A}"/>
          </ac:spMkLst>
        </pc:spChg>
        <pc:spChg chg="mod">
          <ac:chgData name="Kirsten Holt" userId="51acaace-e9c3-44ff-89b0-21222f022df7" providerId="ADAL" clId="{D1F7F0FC-A1F5-4C96-897E-CDFAB658638F}" dt="2020-11-27T13:40:42.254" v="554" actId="1076"/>
          <ac:spMkLst>
            <pc:docMk/>
            <pc:sldMk cId="1408511749" sldId="371"/>
            <ac:spMk id="68" creationId="{508F1412-4A17-4EC4-A7DA-3DC1ED2C5A22}"/>
          </ac:spMkLst>
        </pc:spChg>
        <pc:spChg chg="mod">
          <ac:chgData name="Kirsten Holt" userId="51acaace-e9c3-44ff-89b0-21222f022df7" providerId="ADAL" clId="{D1F7F0FC-A1F5-4C96-897E-CDFAB658638F}" dt="2020-11-27T13:42:50.831" v="592" actId="1076"/>
          <ac:spMkLst>
            <pc:docMk/>
            <pc:sldMk cId="1408511749" sldId="371"/>
            <ac:spMk id="69" creationId="{506F9EA3-6D0E-46A7-BADC-8B0A50023815}"/>
          </ac:spMkLst>
        </pc:spChg>
        <pc:spChg chg="mod">
          <ac:chgData name="Kirsten Holt" userId="51acaace-e9c3-44ff-89b0-21222f022df7" providerId="ADAL" clId="{D1F7F0FC-A1F5-4C96-897E-CDFAB658638F}" dt="2020-11-27T13:42:32.377" v="585" actId="1076"/>
          <ac:spMkLst>
            <pc:docMk/>
            <pc:sldMk cId="1408511749" sldId="371"/>
            <ac:spMk id="70" creationId="{5D1B9D83-A937-4D0A-B151-CB850F2D2111}"/>
          </ac:spMkLst>
        </pc:spChg>
        <pc:spChg chg="mod">
          <ac:chgData name="Kirsten Holt" userId="51acaace-e9c3-44ff-89b0-21222f022df7" providerId="ADAL" clId="{D1F7F0FC-A1F5-4C96-897E-CDFAB658638F}" dt="2020-11-27T14:11:06.710" v="818" actId="1076"/>
          <ac:spMkLst>
            <pc:docMk/>
            <pc:sldMk cId="1408511749" sldId="371"/>
            <ac:spMk id="71" creationId="{53187BA8-0065-4685-98A7-B26698E02788}"/>
          </ac:spMkLst>
        </pc:spChg>
        <pc:spChg chg="mod">
          <ac:chgData name="Kirsten Holt" userId="51acaace-e9c3-44ff-89b0-21222f022df7" providerId="ADAL" clId="{D1F7F0FC-A1F5-4C96-897E-CDFAB658638F}" dt="2020-11-27T14:11:17.274" v="820" actId="1076"/>
          <ac:spMkLst>
            <pc:docMk/>
            <pc:sldMk cId="1408511749" sldId="371"/>
            <ac:spMk id="72" creationId="{080751F9-1AA7-4DF8-A523-A038905817B0}"/>
          </ac:spMkLst>
        </pc:spChg>
        <pc:spChg chg="mod">
          <ac:chgData name="Kirsten Holt" userId="51acaace-e9c3-44ff-89b0-21222f022df7" providerId="ADAL" clId="{D1F7F0FC-A1F5-4C96-897E-CDFAB658638F}" dt="2020-11-27T13:41:44.832" v="572" actId="1076"/>
          <ac:spMkLst>
            <pc:docMk/>
            <pc:sldMk cId="1408511749" sldId="371"/>
            <ac:spMk id="73" creationId="{A400CB28-0CAB-4D0F-A54F-98C56BAB9EA4}"/>
          </ac:spMkLst>
        </pc:spChg>
        <pc:picChg chg="mod">
          <ac:chgData name="Kirsten Holt" userId="51acaace-e9c3-44ff-89b0-21222f022df7" providerId="ADAL" clId="{D1F7F0FC-A1F5-4C96-897E-CDFAB658638F}" dt="2020-11-27T13:38:32.534" v="516" actId="1076"/>
          <ac:picMkLst>
            <pc:docMk/>
            <pc:sldMk cId="1408511749" sldId="371"/>
            <ac:picMk id="4" creationId="{FB7E1F20-1646-4B93-B6FC-F39687613A2D}"/>
          </ac:picMkLst>
        </pc:picChg>
        <pc:picChg chg="mod">
          <ac:chgData name="Kirsten Holt" userId="51acaace-e9c3-44ff-89b0-21222f022df7" providerId="ADAL" clId="{D1F7F0FC-A1F5-4C96-897E-CDFAB658638F}" dt="2020-11-27T13:38:34.260" v="517" actId="1076"/>
          <ac:picMkLst>
            <pc:docMk/>
            <pc:sldMk cId="1408511749" sldId="371"/>
            <ac:picMk id="14" creationId="{8E6B92E5-D31A-4334-9109-2CEC0DFE3DCB}"/>
          </ac:picMkLst>
        </pc:picChg>
        <pc:picChg chg="mod">
          <ac:chgData name="Kirsten Holt" userId="51acaace-e9c3-44ff-89b0-21222f022df7" providerId="ADAL" clId="{D1F7F0FC-A1F5-4C96-897E-CDFAB658638F}" dt="2020-11-27T13:38:36.395" v="518" actId="1076"/>
          <ac:picMkLst>
            <pc:docMk/>
            <pc:sldMk cId="1408511749" sldId="371"/>
            <ac:picMk id="15" creationId="{0731BF91-0B6E-4222-B617-37DE51060B49}"/>
          </ac:picMkLst>
        </pc:picChg>
        <pc:picChg chg="mod">
          <ac:chgData name="Kirsten Holt" userId="51acaace-e9c3-44ff-89b0-21222f022df7" providerId="ADAL" clId="{D1F7F0FC-A1F5-4C96-897E-CDFAB658638F}" dt="2020-11-27T13:38:37.914" v="519" actId="1076"/>
          <ac:picMkLst>
            <pc:docMk/>
            <pc:sldMk cId="1408511749" sldId="371"/>
            <ac:picMk id="16" creationId="{FF20A65D-483D-4103-A328-8EE0BB095C68}"/>
          </ac:picMkLst>
        </pc:picChg>
        <pc:picChg chg="mod">
          <ac:chgData name="Kirsten Holt" userId="51acaace-e9c3-44ff-89b0-21222f022df7" providerId="ADAL" clId="{D1F7F0FC-A1F5-4C96-897E-CDFAB658638F}" dt="2020-11-27T13:38:40.473" v="520" actId="1076"/>
          <ac:picMkLst>
            <pc:docMk/>
            <pc:sldMk cId="1408511749" sldId="371"/>
            <ac:picMk id="17" creationId="{491A3A8F-AA3A-4436-A1DE-535E218138A6}"/>
          </ac:picMkLst>
        </pc:picChg>
        <pc:picChg chg="mod">
          <ac:chgData name="Kirsten Holt" userId="51acaace-e9c3-44ff-89b0-21222f022df7" providerId="ADAL" clId="{D1F7F0FC-A1F5-4C96-897E-CDFAB658638F}" dt="2020-11-27T13:40:28.409" v="549" actId="1076"/>
          <ac:picMkLst>
            <pc:docMk/>
            <pc:sldMk cId="1408511749" sldId="371"/>
            <ac:picMk id="24" creationId="{CE55BEE5-D4A2-42E6-87BE-B17A052302A0}"/>
          </ac:picMkLst>
        </pc:picChg>
        <pc:picChg chg="mod">
          <ac:chgData name="Kirsten Holt" userId="51acaace-e9c3-44ff-89b0-21222f022df7" providerId="ADAL" clId="{D1F7F0FC-A1F5-4C96-897E-CDFAB658638F}" dt="2020-11-27T13:39:12.453" v="528" actId="1076"/>
          <ac:picMkLst>
            <pc:docMk/>
            <pc:sldMk cId="1408511749" sldId="371"/>
            <ac:picMk id="25" creationId="{E0DD8068-723B-4121-AE6B-39C5D19F9121}"/>
          </ac:picMkLst>
        </pc:picChg>
        <pc:picChg chg="mod">
          <ac:chgData name="Kirsten Holt" userId="51acaace-e9c3-44ff-89b0-21222f022df7" providerId="ADAL" clId="{D1F7F0FC-A1F5-4C96-897E-CDFAB658638F}" dt="2020-11-27T13:39:14.133" v="529" actId="1076"/>
          <ac:picMkLst>
            <pc:docMk/>
            <pc:sldMk cId="1408511749" sldId="371"/>
            <ac:picMk id="26" creationId="{3DACF2AB-01A0-46AA-B1ED-D0979E91C58C}"/>
          </ac:picMkLst>
        </pc:picChg>
        <pc:picChg chg="mod">
          <ac:chgData name="Kirsten Holt" userId="51acaace-e9c3-44ff-89b0-21222f022df7" providerId="ADAL" clId="{D1F7F0FC-A1F5-4C96-897E-CDFAB658638F}" dt="2020-11-27T13:39:06.409" v="526" actId="1076"/>
          <ac:picMkLst>
            <pc:docMk/>
            <pc:sldMk cId="1408511749" sldId="371"/>
            <ac:picMk id="27" creationId="{872D7369-517C-496A-8EF0-3EDA6C2BD070}"/>
          </ac:picMkLst>
        </pc:picChg>
        <pc:picChg chg="mod">
          <ac:chgData name="Kirsten Holt" userId="51acaace-e9c3-44ff-89b0-21222f022df7" providerId="ADAL" clId="{D1F7F0FC-A1F5-4C96-897E-CDFAB658638F}" dt="2020-11-27T13:40:32.699" v="550" actId="1076"/>
          <ac:picMkLst>
            <pc:docMk/>
            <pc:sldMk cId="1408511749" sldId="371"/>
            <ac:picMk id="33" creationId="{CC54494D-9D34-43F2-8EDA-DE6B17211EE5}"/>
          </ac:picMkLst>
        </pc:picChg>
        <pc:picChg chg="mod">
          <ac:chgData name="Kirsten Holt" userId="51acaace-e9c3-44ff-89b0-21222f022df7" providerId="ADAL" clId="{D1F7F0FC-A1F5-4C96-897E-CDFAB658638F}" dt="2020-11-27T13:40:21.086" v="547" actId="1076"/>
          <ac:picMkLst>
            <pc:docMk/>
            <pc:sldMk cId="1408511749" sldId="371"/>
            <ac:picMk id="34" creationId="{8432E53F-CCFD-41D3-B583-E2C4F1ADEAF2}"/>
          </ac:picMkLst>
        </pc:picChg>
        <pc:picChg chg="mod">
          <ac:chgData name="Kirsten Holt" userId="51acaace-e9c3-44ff-89b0-21222f022df7" providerId="ADAL" clId="{D1F7F0FC-A1F5-4C96-897E-CDFAB658638F}" dt="2020-11-27T13:40:17.155" v="546" actId="1076"/>
          <ac:picMkLst>
            <pc:docMk/>
            <pc:sldMk cId="1408511749" sldId="371"/>
            <ac:picMk id="35" creationId="{E4F5D615-B1DE-45A4-AE97-3DE88E6ABDC9}"/>
          </ac:picMkLst>
        </pc:picChg>
        <pc:picChg chg="mod">
          <ac:chgData name="Kirsten Holt" userId="51acaace-e9c3-44ff-89b0-21222f022df7" providerId="ADAL" clId="{D1F7F0FC-A1F5-4C96-897E-CDFAB658638F}" dt="2020-11-27T13:40:13.946" v="544" actId="1076"/>
          <ac:picMkLst>
            <pc:docMk/>
            <pc:sldMk cId="1408511749" sldId="371"/>
            <ac:picMk id="36" creationId="{F6FFAAA7-E7F0-4A0E-A37E-BDDB68A1DD9D}"/>
          </ac:picMkLst>
        </pc:picChg>
        <pc:picChg chg="mod">
          <ac:chgData name="Kirsten Holt" userId="51acaace-e9c3-44ff-89b0-21222f022df7" providerId="ADAL" clId="{D1F7F0FC-A1F5-4C96-897E-CDFAB658638F}" dt="2020-11-27T13:40:08.866" v="542" actId="1076"/>
          <ac:picMkLst>
            <pc:docMk/>
            <pc:sldMk cId="1408511749" sldId="371"/>
            <ac:picMk id="37" creationId="{DE4B66FC-90B8-4AA1-A1BB-AC4A280CE823}"/>
          </ac:picMkLst>
        </pc:picChg>
        <pc:picChg chg="mod">
          <ac:chgData name="Kirsten Holt" userId="51acaace-e9c3-44ff-89b0-21222f022df7" providerId="ADAL" clId="{D1F7F0FC-A1F5-4C96-897E-CDFAB658638F}" dt="2020-11-27T13:39:20.548" v="531" actId="1076"/>
          <ac:picMkLst>
            <pc:docMk/>
            <pc:sldMk cId="1408511749" sldId="371"/>
            <ac:picMk id="42" creationId="{B63D27A5-E700-4029-97F0-D526B5ACC387}"/>
          </ac:picMkLst>
        </pc:picChg>
        <pc:picChg chg="mod">
          <ac:chgData name="Kirsten Holt" userId="51acaace-e9c3-44ff-89b0-21222f022df7" providerId="ADAL" clId="{D1F7F0FC-A1F5-4C96-897E-CDFAB658638F}" dt="2020-11-27T13:42:11.238" v="578" actId="1076"/>
          <ac:picMkLst>
            <pc:docMk/>
            <pc:sldMk cId="1408511749" sldId="371"/>
            <ac:picMk id="43" creationId="{E3B5B949-6B97-421B-82D5-26E5FE444D12}"/>
          </ac:picMkLst>
        </pc:picChg>
        <pc:picChg chg="mod">
          <ac:chgData name="Kirsten Holt" userId="51acaace-e9c3-44ff-89b0-21222f022df7" providerId="ADAL" clId="{D1F7F0FC-A1F5-4C96-897E-CDFAB658638F}" dt="2020-11-27T13:42:13.246" v="579" actId="1076"/>
          <ac:picMkLst>
            <pc:docMk/>
            <pc:sldMk cId="1408511749" sldId="371"/>
            <ac:picMk id="44" creationId="{D3BD669D-4DDD-45A1-9FEC-0A960D86680D}"/>
          </ac:picMkLst>
        </pc:picChg>
        <pc:picChg chg="mod">
          <ac:chgData name="Kirsten Holt" userId="51acaace-e9c3-44ff-89b0-21222f022df7" providerId="ADAL" clId="{D1F7F0FC-A1F5-4C96-897E-CDFAB658638F}" dt="2020-11-27T13:42:15.649" v="580" actId="1076"/>
          <ac:picMkLst>
            <pc:docMk/>
            <pc:sldMk cId="1408511749" sldId="371"/>
            <ac:picMk id="45" creationId="{3DD5088C-47BA-4034-B279-20EE6ABB1764}"/>
          </ac:picMkLst>
        </pc:picChg>
        <pc:picChg chg="mod">
          <ac:chgData name="Kirsten Holt" userId="51acaace-e9c3-44ff-89b0-21222f022df7" providerId="ADAL" clId="{D1F7F0FC-A1F5-4C96-897E-CDFAB658638F}" dt="2020-11-27T13:42:17.166" v="581" actId="1076"/>
          <ac:picMkLst>
            <pc:docMk/>
            <pc:sldMk cId="1408511749" sldId="371"/>
            <ac:picMk id="46" creationId="{700E07BD-387F-4EE2-91B7-20F67479FF50}"/>
          </ac:picMkLst>
        </pc:picChg>
        <pc:picChg chg="mod">
          <ac:chgData name="Kirsten Holt" userId="51acaace-e9c3-44ff-89b0-21222f022df7" providerId="ADAL" clId="{D1F7F0FC-A1F5-4C96-897E-CDFAB658638F}" dt="2020-11-27T13:42:19.468" v="582" actId="1076"/>
          <ac:picMkLst>
            <pc:docMk/>
            <pc:sldMk cId="1408511749" sldId="371"/>
            <ac:picMk id="47" creationId="{39394800-EF49-4707-A762-4167F34D8349}"/>
          </ac:picMkLst>
        </pc:picChg>
      </pc:sldChg>
      <pc:sldChg chg="modSp mod">
        <pc:chgData name="Kirsten Holt" userId="51acaace-e9c3-44ff-89b0-21222f022df7" providerId="ADAL" clId="{D1F7F0FC-A1F5-4C96-897E-CDFAB658638F}" dt="2020-11-27T13:37:28.336" v="501" actId="1076"/>
        <pc:sldMkLst>
          <pc:docMk/>
          <pc:sldMk cId="3455225937" sldId="372"/>
        </pc:sldMkLst>
        <pc:picChg chg="mod">
          <ac:chgData name="Kirsten Holt" userId="51acaace-e9c3-44ff-89b0-21222f022df7" providerId="ADAL" clId="{D1F7F0FC-A1F5-4C96-897E-CDFAB658638F}" dt="2020-11-27T13:37:28.336" v="501" actId="1076"/>
          <ac:picMkLst>
            <pc:docMk/>
            <pc:sldMk cId="3455225937" sldId="372"/>
            <ac:picMk id="4" creationId="{FB7E1F20-1646-4B93-B6FC-F39687613A2D}"/>
          </ac:picMkLst>
        </pc:picChg>
        <pc:picChg chg="mod">
          <ac:chgData name="Kirsten Holt" userId="51acaace-e9c3-44ff-89b0-21222f022df7" providerId="ADAL" clId="{D1F7F0FC-A1F5-4C96-897E-CDFAB658638F}" dt="2020-11-27T13:37:28.336" v="501" actId="1076"/>
          <ac:picMkLst>
            <pc:docMk/>
            <pc:sldMk cId="3455225937" sldId="372"/>
            <ac:picMk id="14" creationId="{8E6B92E5-D31A-4334-9109-2CEC0DFE3DCB}"/>
          </ac:picMkLst>
        </pc:picChg>
        <pc:picChg chg="mod">
          <ac:chgData name="Kirsten Holt" userId="51acaace-e9c3-44ff-89b0-21222f022df7" providerId="ADAL" clId="{D1F7F0FC-A1F5-4C96-897E-CDFAB658638F}" dt="2020-11-27T13:37:28.336" v="501" actId="1076"/>
          <ac:picMkLst>
            <pc:docMk/>
            <pc:sldMk cId="3455225937" sldId="372"/>
            <ac:picMk id="15" creationId="{0731BF91-0B6E-4222-B617-37DE51060B49}"/>
          </ac:picMkLst>
        </pc:picChg>
        <pc:picChg chg="mod">
          <ac:chgData name="Kirsten Holt" userId="51acaace-e9c3-44ff-89b0-21222f022df7" providerId="ADAL" clId="{D1F7F0FC-A1F5-4C96-897E-CDFAB658638F}" dt="2020-11-27T13:37:28.336" v="501" actId="1076"/>
          <ac:picMkLst>
            <pc:docMk/>
            <pc:sldMk cId="3455225937" sldId="372"/>
            <ac:picMk id="16" creationId="{FF20A65D-483D-4103-A328-8EE0BB095C68}"/>
          </ac:picMkLst>
        </pc:picChg>
        <pc:picChg chg="mod">
          <ac:chgData name="Kirsten Holt" userId="51acaace-e9c3-44ff-89b0-21222f022df7" providerId="ADAL" clId="{D1F7F0FC-A1F5-4C96-897E-CDFAB658638F}" dt="2020-11-27T13:37:28.336" v="501" actId="1076"/>
          <ac:picMkLst>
            <pc:docMk/>
            <pc:sldMk cId="3455225937" sldId="372"/>
            <ac:picMk id="17" creationId="{491A3A8F-AA3A-4436-A1DE-535E218138A6}"/>
          </ac:picMkLst>
        </pc:picChg>
        <pc:picChg chg="mod">
          <ac:chgData name="Kirsten Holt" userId="51acaace-e9c3-44ff-89b0-21222f022df7" providerId="ADAL" clId="{D1F7F0FC-A1F5-4C96-897E-CDFAB658638F}" dt="2020-11-27T13:37:28.336" v="501" actId="1076"/>
          <ac:picMkLst>
            <pc:docMk/>
            <pc:sldMk cId="3455225937" sldId="372"/>
            <ac:picMk id="18" creationId="{9F74D7AA-16D2-400C-B9D6-2A7AE443DC28}"/>
          </ac:picMkLst>
        </pc:picChg>
        <pc:picChg chg="mod">
          <ac:chgData name="Kirsten Holt" userId="51acaace-e9c3-44ff-89b0-21222f022df7" providerId="ADAL" clId="{D1F7F0FC-A1F5-4C96-897E-CDFAB658638F}" dt="2020-11-27T13:37:28.336" v="501" actId="1076"/>
          <ac:picMkLst>
            <pc:docMk/>
            <pc:sldMk cId="3455225937" sldId="372"/>
            <ac:picMk id="19" creationId="{C2E33202-168D-4FAD-AB1F-F0593220A704}"/>
          </ac:picMkLst>
        </pc:picChg>
        <pc:picChg chg="mod">
          <ac:chgData name="Kirsten Holt" userId="51acaace-e9c3-44ff-89b0-21222f022df7" providerId="ADAL" clId="{D1F7F0FC-A1F5-4C96-897E-CDFAB658638F}" dt="2020-11-27T13:37:28.336" v="501" actId="1076"/>
          <ac:picMkLst>
            <pc:docMk/>
            <pc:sldMk cId="3455225937" sldId="372"/>
            <ac:picMk id="20" creationId="{8AFC193D-E9E9-4B43-BA01-158E763AA683}"/>
          </ac:picMkLst>
        </pc:picChg>
        <pc:picChg chg="mod">
          <ac:chgData name="Kirsten Holt" userId="51acaace-e9c3-44ff-89b0-21222f022df7" providerId="ADAL" clId="{D1F7F0FC-A1F5-4C96-897E-CDFAB658638F}" dt="2020-11-27T13:37:28.336" v="501" actId="1076"/>
          <ac:picMkLst>
            <pc:docMk/>
            <pc:sldMk cId="3455225937" sldId="372"/>
            <ac:picMk id="21" creationId="{EA8BA6B3-81A3-44EE-BD41-B1B7A3B73FB7}"/>
          </ac:picMkLst>
        </pc:picChg>
        <pc:picChg chg="mod">
          <ac:chgData name="Kirsten Holt" userId="51acaace-e9c3-44ff-89b0-21222f022df7" providerId="ADAL" clId="{D1F7F0FC-A1F5-4C96-897E-CDFAB658638F}" dt="2020-11-27T13:37:28.336" v="501" actId="1076"/>
          <ac:picMkLst>
            <pc:docMk/>
            <pc:sldMk cId="3455225937" sldId="372"/>
            <ac:picMk id="22" creationId="{3A951EA0-CF04-4A54-B6EE-3269F4D8EB25}"/>
          </ac:picMkLst>
        </pc:picChg>
        <pc:picChg chg="mod">
          <ac:chgData name="Kirsten Holt" userId="51acaace-e9c3-44ff-89b0-21222f022df7" providerId="ADAL" clId="{D1F7F0FC-A1F5-4C96-897E-CDFAB658638F}" dt="2020-11-27T13:37:28.336" v="501" actId="1076"/>
          <ac:picMkLst>
            <pc:docMk/>
            <pc:sldMk cId="3455225937" sldId="372"/>
            <ac:picMk id="23" creationId="{4320B1F4-1F0B-4161-8521-64421EE816B7}"/>
          </ac:picMkLst>
        </pc:picChg>
        <pc:picChg chg="mod">
          <ac:chgData name="Kirsten Holt" userId="51acaace-e9c3-44ff-89b0-21222f022df7" providerId="ADAL" clId="{D1F7F0FC-A1F5-4C96-897E-CDFAB658638F}" dt="2020-11-27T13:37:28.336" v="501" actId="1076"/>
          <ac:picMkLst>
            <pc:docMk/>
            <pc:sldMk cId="3455225937" sldId="372"/>
            <ac:picMk id="24" creationId="{CE55BEE5-D4A2-42E6-87BE-B17A052302A0}"/>
          </ac:picMkLst>
        </pc:picChg>
        <pc:picChg chg="mod">
          <ac:chgData name="Kirsten Holt" userId="51acaace-e9c3-44ff-89b0-21222f022df7" providerId="ADAL" clId="{D1F7F0FC-A1F5-4C96-897E-CDFAB658638F}" dt="2020-11-27T13:37:28.336" v="501" actId="1076"/>
          <ac:picMkLst>
            <pc:docMk/>
            <pc:sldMk cId="3455225937" sldId="372"/>
            <ac:picMk id="25" creationId="{E0DD8068-723B-4121-AE6B-39C5D19F9121}"/>
          </ac:picMkLst>
        </pc:picChg>
        <pc:picChg chg="mod">
          <ac:chgData name="Kirsten Holt" userId="51acaace-e9c3-44ff-89b0-21222f022df7" providerId="ADAL" clId="{D1F7F0FC-A1F5-4C96-897E-CDFAB658638F}" dt="2020-11-27T13:37:28.336" v="501" actId="1076"/>
          <ac:picMkLst>
            <pc:docMk/>
            <pc:sldMk cId="3455225937" sldId="372"/>
            <ac:picMk id="26" creationId="{3DACF2AB-01A0-46AA-B1ED-D0979E91C58C}"/>
          </ac:picMkLst>
        </pc:picChg>
        <pc:picChg chg="mod">
          <ac:chgData name="Kirsten Holt" userId="51acaace-e9c3-44ff-89b0-21222f022df7" providerId="ADAL" clId="{D1F7F0FC-A1F5-4C96-897E-CDFAB658638F}" dt="2020-11-27T13:37:28.336" v="501" actId="1076"/>
          <ac:picMkLst>
            <pc:docMk/>
            <pc:sldMk cId="3455225937" sldId="372"/>
            <ac:picMk id="27" creationId="{872D7369-517C-496A-8EF0-3EDA6C2BD070}"/>
          </ac:picMkLst>
        </pc:picChg>
        <pc:picChg chg="mod">
          <ac:chgData name="Kirsten Holt" userId="51acaace-e9c3-44ff-89b0-21222f022df7" providerId="ADAL" clId="{D1F7F0FC-A1F5-4C96-897E-CDFAB658638F}" dt="2020-11-27T13:37:28.336" v="501" actId="1076"/>
          <ac:picMkLst>
            <pc:docMk/>
            <pc:sldMk cId="3455225937" sldId="372"/>
            <ac:picMk id="28" creationId="{6AE06CBE-BE09-46C9-82D9-DB85D571647C}"/>
          </ac:picMkLst>
        </pc:picChg>
        <pc:picChg chg="mod">
          <ac:chgData name="Kirsten Holt" userId="51acaace-e9c3-44ff-89b0-21222f022df7" providerId="ADAL" clId="{D1F7F0FC-A1F5-4C96-897E-CDFAB658638F}" dt="2020-11-27T13:37:28.336" v="501" actId="1076"/>
          <ac:picMkLst>
            <pc:docMk/>
            <pc:sldMk cId="3455225937" sldId="372"/>
            <ac:picMk id="29" creationId="{70817DA6-0F57-4A24-8A22-1173B29975DA}"/>
          </ac:picMkLst>
        </pc:picChg>
        <pc:picChg chg="mod">
          <ac:chgData name="Kirsten Holt" userId="51acaace-e9c3-44ff-89b0-21222f022df7" providerId="ADAL" clId="{D1F7F0FC-A1F5-4C96-897E-CDFAB658638F}" dt="2020-11-27T13:37:28.336" v="501" actId="1076"/>
          <ac:picMkLst>
            <pc:docMk/>
            <pc:sldMk cId="3455225937" sldId="372"/>
            <ac:picMk id="30" creationId="{FE6374C4-76AE-4D07-AE9A-CFC8AABF3595}"/>
          </ac:picMkLst>
        </pc:picChg>
        <pc:picChg chg="mod">
          <ac:chgData name="Kirsten Holt" userId="51acaace-e9c3-44ff-89b0-21222f022df7" providerId="ADAL" clId="{D1F7F0FC-A1F5-4C96-897E-CDFAB658638F}" dt="2020-11-27T13:37:28.336" v="501" actId="1076"/>
          <ac:picMkLst>
            <pc:docMk/>
            <pc:sldMk cId="3455225937" sldId="372"/>
            <ac:picMk id="31" creationId="{261CA410-4D87-4892-B772-418B4862B854}"/>
          </ac:picMkLst>
        </pc:picChg>
        <pc:picChg chg="mod">
          <ac:chgData name="Kirsten Holt" userId="51acaace-e9c3-44ff-89b0-21222f022df7" providerId="ADAL" clId="{D1F7F0FC-A1F5-4C96-897E-CDFAB658638F}" dt="2020-11-27T13:37:28.336" v="501" actId="1076"/>
          <ac:picMkLst>
            <pc:docMk/>
            <pc:sldMk cId="3455225937" sldId="372"/>
            <ac:picMk id="32" creationId="{93696753-7AE5-405A-864B-081B5FC1B57D}"/>
          </ac:picMkLst>
        </pc:picChg>
        <pc:picChg chg="mod">
          <ac:chgData name="Kirsten Holt" userId="51acaace-e9c3-44ff-89b0-21222f022df7" providerId="ADAL" clId="{D1F7F0FC-A1F5-4C96-897E-CDFAB658638F}" dt="2020-11-27T13:37:28.336" v="501" actId="1076"/>
          <ac:picMkLst>
            <pc:docMk/>
            <pc:sldMk cId="3455225937" sldId="372"/>
            <ac:picMk id="33" creationId="{CC54494D-9D34-43F2-8EDA-DE6B17211EE5}"/>
          </ac:picMkLst>
        </pc:picChg>
        <pc:picChg chg="mod">
          <ac:chgData name="Kirsten Holt" userId="51acaace-e9c3-44ff-89b0-21222f022df7" providerId="ADAL" clId="{D1F7F0FC-A1F5-4C96-897E-CDFAB658638F}" dt="2020-11-27T13:37:28.336" v="501" actId="1076"/>
          <ac:picMkLst>
            <pc:docMk/>
            <pc:sldMk cId="3455225937" sldId="372"/>
            <ac:picMk id="34" creationId="{8432E53F-CCFD-41D3-B583-E2C4F1ADEAF2}"/>
          </ac:picMkLst>
        </pc:picChg>
        <pc:picChg chg="mod">
          <ac:chgData name="Kirsten Holt" userId="51acaace-e9c3-44ff-89b0-21222f022df7" providerId="ADAL" clId="{D1F7F0FC-A1F5-4C96-897E-CDFAB658638F}" dt="2020-11-27T13:37:28.336" v="501" actId="1076"/>
          <ac:picMkLst>
            <pc:docMk/>
            <pc:sldMk cId="3455225937" sldId="372"/>
            <ac:picMk id="35" creationId="{E4F5D615-B1DE-45A4-AE97-3DE88E6ABDC9}"/>
          </ac:picMkLst>
        </pc:picChg>
        <pc:picChg chg="mod">
          <ac:chgData name="Kirsten Holt" userId="51acaace-e9c3-44ff-89b0-21222f022df7" providerId="ADAL" clId="{D1F7F0FC-A1F5-4C96-897E-CDFAB658638F}" dt="2020-11-27T13:37:28.336" v="501" actId="1076"/>
          <ac:picMkLst>
            <pc:docMk/>
            <pc:sldMk cId="3455225937" sldId="372"/>
            <ac:picMk id="36" creationId="{F6FFAAA7-E7F0-4A0E-A37E-BDDB68A1DD9D}"/>
          </ac:picMkLst>
        </pc:picChg>
        <pc:picChg chg="mod">
          <ac:chgData name="Kirsten Holt" userId="51acaace-e9c3-44ff-89b0-21222f022df7" providerId="ADAL" clId="{D1F7F0FC-A1F5-4C96-897E-CDFAB658638F}" dt="2020-11-27T13:37:28.336" v="501" actId="1076"/>
          <ac:picMkLst>
            <pc:docMk/>
            <pc:sldMk cId="3455225937" sldId="372"/>
            <ac:picMk id="37" creationId="{DE4B66FC-90B8-4AA1-A1BB-AC4A280CE823}"/>
          </ac:picMkLst>
        </pc:picChg>
        <pc:picChg chg="mod">
          <ac:chgData name="Kirsten Holt" userId="51acaace-e9c3-44ff-89b0-21222f022df7" providerId="ADAL" clId="{D1F7F0FC-A1F5-4C96-897E-CDFAB658638F}" dt="2020-11-27T13:37:28.336" v="501" actId="1076"/>
          <ac:picMkLst>
            <pc:docMk/>
            <pc:sldMk cId="3455225937" sldId="372"/>
            <ac:picMk id="38" creationId="{4F643B56-6842-4BE2-8D5F-B85CB1D7994F}"/>
          </ac:picMkLst>
        </pc:picChg>
        <pc:picChg chg="mod">
          <ac:chgData name="Kirsten Holt" userId="51acaace-e9c3-44ff-89b0-21222f022df7" providerId="ADAL" clId="{D1F7F0FC-A1F5-4C96-897E-CDFAB658638F}" dt="2020-11-27T13:37:28.336" v="501" actId="1076"/>
          <ac:picMkLst>
            <pc:docMk/>
            <pc:sldMk cId="3455225937" sldId="372"/>
            <ac:picMk id="39" creationId="{E744D163-D538-4ADD-A7A3-4E46AE8FD8FE}"/>
          </ac:picMkLst>
        </pc:picChg>
        <pc:picChg chg="mod">
          <ac:chgData name="Kirsten Holt" userId="51acaace-e9c3-44ff-89b0-21222f022df7" providerId="ADAL" clId="{D1F7F0FC-A1F5-4C96-897E-CDFAB658638F}" dt="2020-11-27T13:37:28.336" v="501" actId="1076"/>
          <ac:picMkLst>
            <pc:docMk/>
            <pc:sldMk cId="3455225937" sldId="372"/>
            <ac:picMk id="40" creationId="{E2798DE1-9094-403D-9454-386879CCD183}"/>
          </ac:picMkLst>
        </pc:picChg>
        <pc:picChg chg="mod">
          <ac:chgData name="Kirsten Holt" userId="51acaace-e9c3-44ff-89b0-21222f022df7" providerId="ADAL" clId="{D1F7F0FC-A1F5-4C96-897E-CDFAB658638F}" dt="2020-11-27T13:37:28.336" v="501" actId="1076"/>
          <ac:picMkLst>
            <pc:docMk/>
            <pc:sldMk cId="3455225937" sldId="372"/>
            <ac:picMk id="41" creationId="{863085E9-FBF6-432C-84F7-EB46695F2337}"/>
          </ac:picMkLst>
        </pc:picChg>
        <pc:picChg chg="mod">
          <ac:chgData name="Kirsten Holt" userId="51acaace-e9c3-44ff-89b0-21222f022df7" providerId="ADAL" clId="{D1F7F0FC-A1F5-4C96-897E-CDFAB658638F}" dt="2020-11-27T13:37:28.336" v="501" actId="1076"/>
          <ac:picMkLst>
            <pc:docMk/>
            <pc:sldMk cId="3455225937" sldId="372"/>
            <ac:picMk id="42" creationId="{2F3E6FD5-E557-4049-A3B1-31116BDD2B54}"/>
          </ac:picMkLst>
        </pc:picChg>
        <pc:picChg chg="mod">
          <ac:chgData name="Kirsten Holt" userId="51acaace-e9c3-44ff-89b0-21222f022df7" providerId="ADAL" clId="{D1F7F0FC-A1F5-4C96-897E-CDFAB658638F}" dt="2020-11-27T13:37:28.336" v="501" actId="1076"/>
          <ac:picMkLst>
            <pc:docMk/>
            <pc:sldMk cId="3455225937" sldId="372"/>
            <ac:picMk id="43" creationId="{E3B5B949-6B97-421B-82D5-26E5FE444D12}"/>
          </ac:picMkLst>
        </pc:picChg>
        <pc:picChg chg="mod">
          <ac:chgData name="Kirsten Holt" userId="51acaace-e9c3-44ff-89b0-21222f022df7" providerId="ADAL" clId="{D1F7F0FC-A1F5-4C96-897E-CDFAB658638F}" dt="2020-11-27T13:37:28.336" v="501" actId="1076"/>
          <ac:picMkLst>
            <pc:docMk/>
            <pc:sldMk cId="3455225937" sldId="372"/>
            <ac:picMk id="44" creationId="{D3BD669D-4DDD-45A1-9FEC-0A960D86680D}"/>
          </ac:picMkLst>
        </pc:picChg>
        <pc:picChg chg="mod">
          <ac:chgData name="Kirsten Holt" userId="51acaace-e9c3-44ff-89b0-21222f022df7" providerId="ADAL" clId="{D1F7F0FC-A1F5-4C96-897E-CDFAB658638F}" dt="2020-11-27T13:37:28.336" v="501" actId="1076"/>
          <ac:picMkLst>
            <pc:docMk/>
            <pc:sldMk cId="3455225937" sldId="372"/>
            <ac:picMk id="45" creationId="{3DD5088C-47BA-4034-B279-20EE6ABB1764}"/>
          </ac:picMkLst>
        </pc:picChg>
        <pc:picChg chg="mod">
          <ac:chgData name="Kirsten Holt" userId="51acaace-e9c3-44ff-89b0-21222f022df7" providerId="ADAL" clId="{D1F7F0FC-A1F5-4C96-897E-CDFAB658638F}" dt="2020-11-27T13:37:28.336" v="501" actId="1076"/>
          <ac:picMkLst>
            <pc:docMk/>
            <pc:sldMk cId="3455225937" sldId="372"/>
            <ac:picMk id="46" creationId="{700E07BD-387F-4EE2-91B7-20F67479FF50}"/>
          </ac:picMkLst>
        </pc:picChg>
        <pc:picChg chg="mod">
          <ac:chgData name="Kirsten Holt" userId="51acaace-e9c3-44ff-89b0-21222f022df7" providerId="ADAL" clId="{D1F7F0FC-A1F5-4C96-897E-CDFAB658638F}" dt="2020-11-27T13:37:28.336" v="501" actId="1076"/>
          <ac:picMkLst>
            <pc:docMk/>
            <pc:sldMk cId="3455225937" sldId="372"/>
            <ac:picMk id="47" creationId="{39394800-EF49-4707-A762-4167F34D8349}"/>
          </ac:picMkLst>
        </pc:picChg>
        <pc:picChg chg="mod">
          <ac:chgData name="Kirsten Holt" userId="51acaace-e9c3-44ff-89b0-21222f022df7" providerId="ADAL" clId="{D1F7F0FC-A1F5-4C96-897E-CDFAB658638F}" dt="2020-11-27T13:37:28.336" v="501" actId="1076"/>
          <ac:picMkLst>
            <pc:docMk/>
            <pc:sldMk cId="3455225937" sldId="372"/>
            <ac:picMk id="48" creationId="{215CF5A2-7AA4-4649-8CAD-6E00C239D80B}"/>
          </ac:picMkLst>
        </pc:picChg>
        <pc:picChg chg="mod">
          <ac:chgData name="Kirsten Holt" userId="51acaace-e9c3-44ff-89b0-21222f022df7" providerId="ADAL" clId="{D1F7F0FC-A1F5-4C96-897E-CDFAB658638F}" dt="2020-11-27T13:37:28.336" v="501" actId="1076"/>
          <ac:picMkLst>
            <pc:docMk/>
            <pc:sldMk cId="3455225937" sldId="372"/>
            <ac:picMk id="49" creationId="{09207FB9-6C5C-4B8A-92AC-C4D9FF7B272F}"/>
          </ac:picMkLst>
        </pc:picChg>
        <pc:picChg chg="mod">
          <ac:chgData name="Kirsten Holt" userId="51acaace-e9c3-44ff-89b0-21222f022df7" providerId="ADAL" clId="{D1F7F0FC-A1F5-4C96-897E-CDFAB658638F}" dt="2020-11-27T13:37:28.336" v="501" actId="1076"/>
          <ac:picMkLst>
            <pc:docMk/>
            <pc:sldMk cId="3455225937" sldId="372"/>
            <ac:picMk id="50" creationId="{F43533A0-9686-4309-884C-6EDA11CE37C6}"/>
          </ac:picMkLst>
        </pc:picChg>
        <pc:picChg chg="mod">
          <ac:chgData name="Kirsten Holt" userId="51acaace-e9c3-44ff-89b0-21222f022df7" providerId="ADAL" clId="{D1F7F0FC-A1F5-4C96-897E-CDFAB658638F}" dt="2020-11-27T13:37:28.336" v="501" actId="1076"/>
          <ac:picMkLst>
            <pc:docMk/>
            <pc:sldMk cId="3455225937" sldId="372"/>
            <ac:picMk id="51" creationId="{1CD7F736-CA73-419A-A1A4-0F8F5DB0E796}"/>
          </ac:picMkLst>
        </pc:picChg>
        <pc:picChg chg="mod">
          <ac:chgData name="Kirsten Holt" userId="51acaace-e9c3-44ff-89b0-21222f022df7" providerId="ADAL" clId="{D1F7F0FC-A1F5-4C96-897E-CDFAB658638F}" dt="2020-11-27T13:37:28.336" v="501" actId="1076"/>
          <ac:picMkLst>
            <pc:docMk/>
            <pc:sldMk cId="3455225937" sldId="372"/>
            <ac:picMk id="52" creationId="{764F3AF6-3B40-4127-A18D-37D8D520E6B7}"/>
          </ac:picMkLst>
        </pc:picChg>
      </pc:sldChg>
      <pc:sldChg chg="addSp delSp modSp mod">
        <pc:chgData name="Kirsten Holt" userId="51acaace-e9c3-44ff-89b0-21222f022df7" providerId="ADAL" clId="{D1F7F0FC-A1F5-4C96-897E-CDFAB658638F}" dt="2020-11-27T14:11:54.387" v="827" actId="1076"/>
        <pc:sldMkLst>
          <pc:docMk/>
          <pc:sldMk cId="34133844" sldId="373"/>
        </pc:sldMkLst>
        <pc:spChg chg="add mod">
          <ac:chgData name="Kirsten Holt" userId="51acaace-e9c3-44ff-89b0-21222f022df7" providerId="ADAL" clId="{D1F7F0FC-A1F5-4C96-897E-CDFAB658638F}" dt="2020-11-27T14:11:54.387" v="827" actId="1076"/>
          <ac:spMkLst>
            <pc:docMk/>
            <pc:sldMk cId="34133844" sldId="373"/>
            <ac:spMk id="49" creationId="{F47A8C18-4B09-41F6-AF44-EB5D9A4DE42E}"/>
          </ac:spMkLst>
        </pc:spChg>
        <pc:spChg chg="mod">
          <ac:chgData name="Kirsten Holt" userId="51acaace-e9c3-44ff-89b0-21222f022df7" providerId="ADAL" clId="{D1F7F0FC-A1F5-4C96-897E-CDFAB658638F}" dt="2020-11-27T14:11:50.740" v="826" actId="1076"/>
          <ac:spMkLst>
            <pc:docMk/>
            <pc:sldMk cId="34133844" sldId="373"/>
            <ac:spMk id="56" creationId="{EB8F849A-E0FD-411F-8871-05228CF3BF38}"/>
          </ac:spMkLst>
        </pc:spChg>
        <pc:spChg chg="mod">
          <ac:chgData name="Kirsten Holt" userId="51acaace-e9c3-44ff-89b0-21222f022df7" providerId="ADAL" clId="{D1F7F0FC-A1F5-4C96-897E-CDFAB658638F}" dt="2020-11-27T14:11:39.804" v="824" actId="1076"/>
          <ac:spMkLst>
            <pc:docMk/>
            <pc:sldMk cId="34133844" sldId="373"/>
            <ac:spMk id="59" creationId="{4C480462-94E9-46D0-B425-372F55442FEE}"/>
          </ac:spMkLst>
        </pc:spChg>
        <pc:spChg chg="mod">
          <ac:chgData name="Kirsten Holt" userId="51acaace-e9c3-44ff-89b0-21222f022df7" providerId="ADAL" clId="{D1F7F0FC-A1F5-4C96-897E-CDFAB658638F}" dt="2020-11-27T13:44:46.132" v="607" actId="207"/>
          <ac:spMkLst>
            <pc:docMk/>
            <pc:sldMk cId="34133844" sldId="373"/>
            <ac:spMk id="63" creationId="{452C0CC1-FD92-4536-939B-484A00D88CB4}"/>
          </ac:spMkLst>
        </pc:spChg>
        <pc:spChg chg="mod">
          <ac:chgData name="Kirsten Holt" userId="51acaace-e9c3-44ff-89b0-21222f022df7" providerId="ADAL" clId="{D1F7F0FC-A1F5-4C96-897E-CDFAB658638F}" dt="2020-11-27T14:11:48.249" v="825" actId="1076"/>
          <ac:spMkLst>
            <pc:docMk/>
            <pc:sldMk cId="34133844" sldId="373"/>
            <ac:spMk id="66" creationId="{41D8296E-8421-4DCC-8DFE-85EEF2398859}"/>
          </ac:spMkLst>
        </pc:spChg>
        <pc:spChg chg="mod">
          <ac:chgData name="Kirsten Holt" userId="51acaace-e9c3-44ff-89b0-21222f022df7" providerId="ADAL" clId="{D1F7F0FC-A1F5-4C96-897E-CDFAB658638F}" dt="2020-11-27T14:11:33.340" v="822" actId="1076"/>
          <ac:spMkLst>
            <pc:docMk/>
            <pc:sldMk cId="34133844" sldId="373"/>
            <ac:spMk id="67" creationId="{DDA10FBC-FD0B-45BD-89D4-3B517D73516A}"/>
          </ac:spMkLst>
        </pc:spChg>
        <pc:spChg chg="del">
          <ac:chgData name="Kirsten Holt" userId="51acaace-e9c3-44ff-89b0-21222f022df7" providerId="ADAL" clId="{D1F7F0FC-A1F5-4C96-897E-CDFAB658638F}" dt="2020-11-27T13:44:10.349" v="601" actId="478"/>
          <ac:spMkLst>
            <pc:docMk/>
            <pc:sldMk cId="34133844" sldId="373"/>
            <ac:spMk id="71" creationId="{53187BA8-0065-4685-98A7-B26698E02788}"/>
          </ac:spMkLst>
        </pc:spChg>
        <pc:spChg chg="mod">
          <ac:chgData name="Kirsten Holt" userId="51acaace-e9c3-44ff-89b0-21222f022df7" providerId="ADAL" clId="{D1F7F0FC-A1F5-4C96-897E-CDFAB658638F}" dt="2020-11-27T14:11:36.234" v="823" actId="1076"/>
          <ac:spMkLst>
            <pc:docMk/>
            <pc:sldMk cId="34133844" sldId="373"/>
            <ac:spMk id="72" creationId="{080751F9-1AA7-4DF8-A523-A038905817B0}"/>
          </ac:spMkLst>
        </pc:spChg>
        <pc:picChg chg="del">
          <ac:chgData name="Kirsten Holt" userId="51acaace-e9c3-44ff-89b0-21222f022df7" providerId="ADAL" clId="{D1F7F0FC-A1F5-4C96-897E-CDFAB658638F}" dt="2020-11-27T13:43:26.223" v="593" actId="478"/>
          <ac:picMkLst>
            <pc:docMk/>
            <pc:sldMk cId="34133844" sldId="373"/>
            <ac:picMk id="42" creationId="{B63D27A5-E700-4029-97F0-D526B5ACC387}"/>
          </ac:picMkLst>
        </pc:picChg>
        <pc:picChg chg="mod">
          <ac:chgData name="Kirsten Holt" userId="51acaace-e9c3-44ff-89b0-21222f022df7" providerId="ADAL" clId="{D1F7F0FC-A1F5-4C96-897E-CDFAB658638F}" dt="2020-11-27T13:44:28.263" v="605" actId="1076"/>
          <ac:picMkLst>
            <pc:docMk/>
            <pc:sldMk cId="34133844" sldId="373"/>
            <ac:picMk id="43" creationId="{E3B5B949-6B97-421B-82D5-26E5FE444D12}"/>
          </ac:picMkLst>
        </pc:picChg>
        <pc:picChg chg="del">
          <ac:chgData name="Kirsten Holt" userId="51acaace-e9c3-44ff-89b0-21222f022df7" providerId="ADAL" clId="{D1F7F0FC-A1F5-4C96-897E-CDFAB658638F}" dt="2020-11-27T13:43:44.668" v="596" actId="478"/>
          <ac:picMkLst>
            <pc:docMk/>
            <pc:sldMk cId="34133844" sldId="373"/>
            <ac:picMk id="45" creationId="{3DD5088C-47BA-4034-B279-20EE6ABB1764}"/>
          </ac:picMkLst>
        </pc:picChg>
        <pc:picChg chg="add mod">
          <ac:chgData name="Kirsten Holt" userId="51acaace-e9c3-44ff-89b0-21222f022df7" providerId="ADAL" clId="{D1F7F0FC-A1F5-4C96-897E-CDFAB658638F}" dt="2020-11-27T13:43:42.479" v="595" actId="1076"/>
          <ac:picMkLst>
            <pc:docMk/>
            <pc:sldMk cId="34133844" sldId="373"/>
            <ac:picMk id="48" creationId="{69A01140-DFAD-4E87-9890-B69F1AD8B701}"/>
          </ac:picMkLst>
        </pc:picChg>
        <pc:picChg chg="add mod">
          <ac:chgData name="Kirsten Holt" userId="51acaace-e9c3-44ff-89b0-21222f022df7" providerId="ADAL" clId="{D1F7F0FC-A1F5-4C96-897E-CDFAB658638F}" dt="2020-11-27T13:44:23.428" v="604" actId="14100"/>
          <ac:picMkLst>
            <pc:docMk/>
            <pc:sldMk cId="34133844" sldId="373"/>
            <ac:picMk id="50" creationId="{80DA9031-08D5-4658-9C1F-0557927AA9EE}"/>
          </ac:picMkLst>
        </pc:picChg>
      </pc:sldChg>
      <pc:sldChg chg="modSp mod">
        <pc:chgData name="Kirsten Holt" userId="51acaace-e9c3-44ff-89b0-21222f022df7" providerId="ADAL" clId="{D1F7F0FC-A1F5-4C96-897E-CDFAB658638F}" dt="2020-11-27T14:12:21.960" v="832" actId="1076"/>
        <pc:sldMkLst>
          <pc:docMk/>
          <pc:sldMk cId="2372634897" sldId="374"/>
        </pc:sldMkLst>
        <pc:spChg chg="mod">
          <ac:chgData name="Kirsten Holt" userId="51acaace-e9c3-44ff-89b0-21222f022df7" providerId="ADAL" clId="{D1F7F0FC-A1F5-4C96-897E-CDFAB658638F}" dt="2020-11-27T14:12:21.960" v="832" actId="1076"/>
          <ac:spMkLst>
            <pc:docMk/>
            <pc:sldMk cId="2372634897" sldId="374"/>
            <ac:spMk id="54" creationId="{F36F099C-7359-4336-A900-1C1812C0FD86}"/>
          </ac:spMkLst>
        </pc:spChg>
        <pc:spChg chg="mod">
          <ac:chgData name="Kirsten Holt" userId="51acaace-e9c3-44ff-89b0-21222f022df7" providerId="ADAL" clId="{D1F7F0FC-A1F5-4C96-897E-CDFAB658638F}" dt="2020-11-27T14:12:08.185" v="828" actId="1076"/>
          <ac:spMkLst>
            <pc:docMk/>
            <pc:sldMk cId="2372634897" sldId="374"/>
            <ac:spMk id="56" creationId="{EB8F849A-E0FD-411F-8871-05228CF3BF38}"/>
          </ac:spMkLst>
        </pc:spChg>
        <pc:spChg chg="mod">
          <ac:chgData name="Kirsten Holt" userId="51acaace-e9c3-44ff-89b0-21222f022df7" providerId="ADAL" clId="{D1F7F0FC-A1F5-4C96-897E-CDFAB658638F}" dt="2020-11-27T14:12:19.422" v="831" actId="1076"/>
          <ac:spMkLst>
            <pc:docMk/>
            <pc:sldMk cId="2372634897" sldId="374"/>
            <ac:spMk id="59" creationId="{4C480462-94E9-46D0-B425-372F55442FEE}"/>
          </ac:spMkLst>
        </pc:spChg>
        <pc:spChg chg="mod">
          <ac:chgData name="Kirsten Holt" userId="51acaace-e9c3-44ff-89b0-21222f022df7" providerId="ADAL" clId="{D1F7F0FC-A1F5-4C96-897E-CDFAB658638F}" dt="2020-11-27T13:45:48.539" v="611" actId="207"/>
          <ac:spMkLst>
            <pc:docMk/>
            <pc:sldMk cId="2372634897" sldId="374"/>
            <ac:spMk id="60" creationId="{4C577B75-2A61-4A80-B342-C39FBA37D72E}"/>
          </ac:spMkLst>
        </pc:spChg>
        <pc:spChg chg="mod">
          <ac:chgData name="Kirsten Holt" userId="51acaace-e9c3-44ff-89b0-21222f022df7" providerId="ADAL" clId="{D1F7F0FC-A1F5-4C96-897E-CDFAB658638F}" dt="2020-11-27T13:45:40.572" v="610" actId="207"/>
          <ac:spMkLst>
            <pc:docMk/>
            <pc:sldMk cId="2372634897" sldId="374"/>
            <ac:spMk id="63" creationId="{452C0CC1-FD92-4536-939B-484A00D88CB4}"/>
          </ac:spMkLst>
        </pc:spChg>
        <pc:spChg chg="mod">
          <ac:chgData name="Kirsten Holt" userId="51acaace-e9c3-44ff-89b0-21222f022df7" providerId="ADAL" clId="{D1F7F0FC-A1F5-4C96-897E-CDFAB658638F}" dt="2020-11-27T14:12:12.151" v="829" actId="1076"/>
          <ac:spMkLst>
            <pc:docMk/>
            <pc:sldMk cId="2372634897" sldId="374"/>
            <ac:spMk id="66" creationId="{41D8296E-8421-4DCC-8DFE-85EEF2398859}"/>
          </ac:spMkLst>
        </pc:spChg>
        <pc:spChg chg="mod">
          <ac:chgData name="Kirsten Holt" userId="51acaace-e9c3-44ff-89b0-21222f022df7" providerId="ADAL" clId="{D1F7F0FC-A1F5-4C96-897E-CDFAB658638F}" dt="2020-11-27T14:12:15.215" v="830" actId="1076"/>
          <ac:spMkLst>
            <pc:docMk/>
            <pc:sldMk cId="2372634897" sldId="374"/>
            <ac:spMk id="71" creationId="{53187BA8-0065-4685-98A7-B26698E02788}"/>
          </ac:spMkLst>
        </pc:spChg>
        <pc:picChg chg="mod">
          <ac:chgData name="Kirsten Holt" userId="51acaace-e9c3-44ff-89b0-21222f022df7" providerId="ADAL" clId="{D1F7F0FC-A1F5-4C96-897E-CDFAB658638F}" dt="2020-11-27T13:45:55.920" v="614" actId="1076"/>
          <ac:picMkLst>
            <pc:docMk/>
            <pc:sldMk cId="2372634897" sldId="374"/>
            <ac:picMk id="24" creationId="{CE55BEE5-D4A2-42E6-87BE-B17A052302A0}"/>
          </ac:picMkLst>
        </pc:picChg>
        <pc:picChg chg="mod">
          <ac:chgData name="Kirsten Holt" userId="51acaace-e9c3-44ff-89b0-21222f022df7" providerId="ADAL" clId="{D1F7F0FC-A1F5-4C96-897E-CDFAB658638F}" dt="2020-11-27T13:45:53.658" v="613" actId="1076"/>
          <ac:picMkLst>
            <pc:docMk/>
            <pc:sldMk cId="2372634897" sldId="374"/>
            <ac:picMk id="42" creationId="{B63D27A5-E700-4029-97F0-D526B5ACC387}"/>
          </ac:picMkLst>
        </pc:picChg>
      </pc:sldChg>
      <pc:sldChg chg="modSp mod">
        <pc:chgData name="Kirsten Holt" userId="51acaace-e9c3-44ff-89b0-21222f022df7" providerId="ADAL" clId="{D1F7F0FC-A1F5-4C96-897E-CDFAB658638F}" dt="2020-11-27T14:12:40.950" v="837" actId="1076"/>
        <pc:sldMkLst>
          <pc:docMk/>
          <pc:sldMk cId="873303792" sldId="375"/>
        </pc:sldMkLst>
        <pc:spChg chg="mod">
          <ac:chgData name="Kirsten Holt" userId="51acaace-e9c3-44ff-89b0-21222f022df7" providerId="ADAL" clId="{D1F7F0FC-A1F5-4C96-897E-CDFAB658638F}" dt="2020-11-27T14:12:28.338" v="833" actId="1076"/>
          <ac:spMkLst>
            <pc:docMk/>
            <pc:sldMk cId="873303792" sldId="375"/>
            <ac:spMk id="54" creationId="{F36F099C-7359-4336-A900-1C1812C0FD86}"/>
          </ac:spMkLst>
        </pc:spChg>
        <pc:spChg chg="mod">
          <ac:chgData name="Kirsten Holt" userId="51acaace-e9c3-44ff-89b0-21222f022df7" providerId="ADAL" clId="{D1F7F0FC-A1F5-4C96-897E-CDFAB658638F}" dt="2020-11-27T13:47:53.114" v="625" actId="207"/>
          <ac:spMkLst>
            <pc:docMk/>
            <pc:sldMk cId="873303792" sldId="375"/>
            <ac:spMk id="59" creationId="{4C480462-94E9-46D0-B425-372F55442FEE}"/>
          </ac:spMkLst>
        </pc:spChg>
        <pc:spChg chg="mod">
          <ac:chgData name="Kirsten Holt" userId="51acaace-e9c3-44ff-89b0-21222f022df7" providerId="ADAL" clId="{D1F7F0FC-A1F5-4C96-897E-CDFAB658638F}" dt="2020-11-27T13:47:47.725" v="624" actId="207"/>
          <ac:spMkLst>
            <pc:docMk/>
            <pc:sldMk cId="873303792" sldId="375"/>
            <ac:spMk id="60" creationId="{4C577B75-2A61-4A80-B342-C39FBA37D72E}"/>
          </ac:spMkLst>
        </pc:spChg>
        <pc:spChg chg="mod">
          <ac:chgData name="Kirsten Holt" userId="51acaace-e9c3-44ff-89b0-21222f022df7" providerId="ADAL" clId="{D1F7F0FC-A1F5-4C96-897E-CDFAB658638F}" dt="2020-11-27T14:12:38.412" v="836" actId="1076"/>
          <ac:spMkLst>
            <pc:docMk/>
            <pc:sldMk cId="873303792" sldId="375"/>
            <ac:spMk id="67" creationId="{DDA10FBC-FD0B-45BD-89D4-3B517D73516A}"/>
          </ac:spMkLst>
        </pc:spChg>
        <pc:spChg chg="mod">
          <ac:chgData name="Kirsten Holt" userId="51acaace-e9c3-44ff-89b0-21222f022df7" providerId="ADAL" clId="{D1F7F0FC-A1F5-4C96-897E-CDFAB658638F}" dt="2020-11-27T14:12:40.950" v="837" actId="1076"/>
          <ac:spMkLst>
            <pc:docMk/>
            <pc:sldMk cId="873303792" sldId="375"/>
            <ac:spMk id="72" creationId="{080751F9-1AA7-4DF8-A523-A038905817B0}"/>
          </ac:spMkLst>
        </pc:spChg>
        <pc:picChg chg="mod">
          <ac:chgData name="Kirsten Holt" userId="51acaace-e9c3-44ff-89b0-21222f022df7" providerId="ADAL" clId="{D1F7F0FC-A1F5-4C96-897E-CDFAB658638F}" dt="2020-11-27T13:47:43.213" v="623" actId="1076"/>
          <ac:picMkLst>
            <pc:docMk/>
            <pc:sldMk cId="873303792" sldId="375"/>
            <ac:picMk id="27" creationId="{872D7369-517C-496A-8EF0-3EDA6C2BD070}"/>
          </ac:picMkLst>
        </pc:picChg>
        <pc:picChg chg="mod">
          <ac:chgData name="Kirsten Holt" userId="51acaace-e9c3-44ff-89b0-21222f022df7" providerId="ADAL" clId="{D1F7F0FC-A1F5-4C96-897E-CDFAB658638F}" dt="2020-11-27T13:47:39.593" v="622" actId="1076"/>
          <ac:picMkLst>
            <pc:docMk/>
            <pc:sldMk cId="873303792" sldId="375"/>
            <ac:picMk id="42" creationId="{B63D27A5-E700-4029-97F0-D526B5ACC387}"/>
          </ac:picMkLst>
        </pc:picChg>
      </pc:sldChg>
      <pc:sldChg chg="modSp mod">
        <pc:chgData name="Kirsten Holt" userId="51acaace-e9c3-44ff-89b0-21222f022df7" providerId="ADAL" clId="{D1F7F0FC-A1F5-4C96-897E-CDFAB658638F}" dt="2020-11-27T14:13:07.090" v="841" actId="1076"/>
        <pc:sldMkLst>
          <pc:docMk/>
          <pc:sldMk cId="4108077261" sldId="376"/>
        </pc:sldMkLst>
        <pc:spChg chg="mod">
          <ac:chgData name="Kirsten Holt" userId="51acaace-e9c3-44ff-89b0-21222f022df7" providerId="ADAL" clId="{D1F7F0FC-A1F5-4C96-897E-CDFAB658638F}" dt="2020-11-27T14:13:07.090" v="841" actId="1076"/>
          <ac:spMkLst>
            <pc:docMk/>
            <pc:sldMk cId="4108077261" sldId="376"/>
            <ac:spMk id="54" creationId="{F36F099C-7359-4336-A900-1C1812C0FD86}"/>
          </ac:spMkLst>
        </pc:spChg>
        <pc:spChg chg="mod">
          <ac:chgData name="Kirsten Holt" userId="51acaace-e9c3-44ff-89b0-21222f022df7" providerId="ADAL" clId="{D1F7F0FC-A1F5-4C96-897E-CDFAB658638F}" dt="2020-11-27T13:48:25.724" v="630" actId="207"/>
          <ac:spMkLst>
            <pc:docMk/>
            <pc:sldMk cId="4108077261" sldId="376"/>
            <ac:spMk id="58" creationId="{87A7C6A5-627B-4B1B-9294-57E317EA26D1}"/>
          </ac:spMkLst>
        </pc:spChg>
        <pc:spChg chg="mod">
          <ac:chgData name="Kirsten Holt" userId="51acaace-e9c3-44ff-89b0-21222f022df7" providerId="ADAL" clId="{D1F7F0FC-A1F5-4C96-897E-CDFAB658638F}" dt="2020-11-27T13:48:30.151" v="631" actId="207"/>
          <ac:spMkLst>
            <pc:docMk/>
            <pc:sldMk cId="4108077261" sldId="376"/>
            <ac:spMk id="59" creationId="{4C480462-94E9-46D0-B425-372F55442FEE}"/>
          </ac:spMkLst>
        </pc:spChg>
        <pc:spChg chg="mod">
          <ac:chgData name="Kirsten Holt" userId="51acaace-e9c3-44ff-89b0-21222f022df7" providerId="ADAL" clId="{D1F7F0FC-A1F5-4C96-897E-CDFAB658638F}" dt="2020-11-27T14:12:52.924" v="839" actId="1076"/>
          <ac:spMkLst>
            <pc:docMk/>
            <pc:sldMk cId="4108077261" sldId="376"/>
            <ac:spMk id="67" creationId="{DDA10FBC-FD0B-45BD-89D4-3B517D73516A}"/>
          </ac:spMkLst>
        </pc:spChg>
        <pc:spChg chg="mod">
          <ac:chgData name="Kirsten Holt" userId="51acaace-e9c3-44ff-89b0-21222f022df7" providerId="ADAL" clId="{D1F7F0FC-A1F5-4C96-897E-CDFAB658638F}" dt="2020-11-27T14:13:01.277" v="840" actId="1076"/>
          <ac:spMkLst>
            <pc:docMk/>
            <pc:sldMk cId="4108077261" sldId="376"/>
            <ac:spMk id="72" creationId="{080751F9-1AA7-4DF8-A523-A038905817B0}"/>
          </ac:spMkLst>
        </pc:spChg>
        <pc:picChg chg="mod">
          <ac:chgData name="Kirsten Holt" userId="51acaace-e9c3-44ff-89b0-21222f022df7" providerId="ADAL" clId="{D1F7F0FC-A1F5-4C96-897E-CDFAB658638F}" dt="2020-11-27T13:48:20.213" v="628" actId="1076"/>
          <ac:picMkLst>
            <pc:docMk/>
            <pc:sldMk cId="4108077261" sldId="376"/>
            <ac:picMk id="4" creationId="{FB7E1F20-1646-4B93-B6FC-F39687613A2D}"/>
          </ac:picMkLst>
        </pc:picChg>
        <pc:picChg chg="mod">
          <ac:chgData name="Kirsten Holt" userId="51acaace-e9c3-44ff-89b0-21222f022df7" providerId="ADAL" clId="{D1F7F0FC-A1F5-4C96-897E-CDFAB658638F}" dt="2020-11-27T13:48:23.126" v="629" actId="1076"/>
          <ac:picMkLst>
            <pc:docMk/>
            <pc:sldMk cId="4108077261" sldId="376"/>
            <ac:picMk id="42" creationId="{B63D27A5-E700-4029-97F0-D526B5ACC387}"/>
          </ac:picMkLst>
        </pc:picChg>
      </pc:sldChg>
      <pc:sldChg chg="modSp mod">
        <pc:chgData name="Kirsten Holt" userId="51acaace-e9c3-44ff-89b0-21222f022df7" providerId="ADAL" clId="{D1F7F0FC-A1F5-4C96-897E-CDFAB658638F}" dt="2020-11-27T14:13:17.453" v="844" actId="1076"/>
        <pc:sldMkLst>
          <pc:docMk/>
          <pc:sldMk cId="2878458936" sldId="377"/>
        </pc:sldMkLst>
        <pc:spChg chg="mod">
          <ac:chgData name="Kirsten Holt" userId="51acaace-e9c3-44ff-89b0-21222f022df7" providerId="ADAL" clId="{D1F7F0FC-A1F5-4C96-897E-CDFAB658638F}" dt="2020-11-27T14:13:11.381" v="842" actId="1076"/>
          <ac:spMkLst>
            <pc:docMk/>
            <pc:sldMk cId="2878458936" sldId="377"/>
            <ac:spMk id="54" creationId="{F36F099C-7359-4336-A900-1C1812C0FD86}"/>
          </ac:spMkLst>
        </pc:spChg>
        <pc:spChg chg="mod">
          <ac:chgData name="Kirsten Holt" userId="51acaace-e9c3-44ff-89b0-21222f022df7" providerId="ADAL" clId="{D1F7F0FC-A1F5-4C96-897E-CDFAB658638F}" dt="2020-11-27T13:49:04.545" v="636" actId="207"/>
          <ac:spMkLst>
            <pc:docMk/>
            <pc:sldMk cId="2878458936" sldId="377"/>
            <ac:spMk id="58" creationId="{87A7C6A5-627B-4B1B-9294-57E317EA26D1}"/>
          </ac:spMkLst>
        </pc:spChg>
        <pc:spChg chg="mod">
          <ac:chgData name="Kirsten Holt" userId="51acaace-e9c3-44ff-89b0-21222f022df7" providerId="ADAL" clId="{D1F7F0FC-A1F5-4C96-897E-CDFAB658638F}" dt="2020-11-27T14:13:15.575" v="843" actId="1076"/>
          <ac:spMkLst>
            <pc:docMk/>
            <pc:sldMk cId="2878458936" sldId="377"/>
            <ac:spMk id="67" creationId="{DDA10FBC-FD0B-45BD-89D4-3B517D73516A}"/>
          </ac:spMkLst>
        </pc:spChg>
        <pc:spChg chg="mod">
          <ac:chgData name="Kirsten Holt" userId="51acaace-e9c3-44ff-89b0-21222f022df7" providerId="ADAL" clId="{D1F7F0FC-A1F5-4C96-897E-CDFAB658638F}" dt="2020-11-27T13:49:10.782" v="637" actId="207"/>
          <ac:spMkLst>
            <pc:docMk/>
            <pc:sldMk cId="2878458936" sldId="377"/>
            <ac:spMk id="70" creationId="{5D1B9D83-A937-4D0A-B151-CB850F2D2111}"/>
          </ac:spMkLst>
        </pc:spChg>
        <pc:spChg chg="mod">
          <ac:chgData name="Kirsten Holt" userId="51acaace-e9c3-44ff-89b0-21222f022df7" providerId="ADAL" clId="{D1F7F0FC-A1F5-4C96-897E-CDFAB658638F}" dt="2020-11-27T14:13:17.453" v="844" actId="1076"/>
          <ac:spMkLst>
            <pc:docMk/>
            <pc:sldMk cId="2878458936" sldId="377"/>
            <ac:spMk id="72" creationId="{080751F9-1AA7-4DF8-A523-A038905817B0}"/>
          </ac:spMkLst>
        </pc:spChg>
        <pc:picChg chg="mod">
          <ac:chgData name="Kirsten Holt" userId="51acaace-e9c3-44ff-89b0-21222f022df7" providerId="ADAL" clId="{D1F7F0FC-A1F5-4C96-897E-CDFAB658638F}" dt="2020-11-27T13:48:58.779" v="634" actId="1076"/>
          <ac:picMkLst>
            <pc:docMk/>
            <pc:sldMk cId="2878458936" sldId="377"/>
            <ac:picMk id="42" creationId="{B63D27A5-E700-4029-97F0-D526B5ACC387}"/>
          </ac:picMkLst>
        </pc:picChg>
        <pc:picChg chg="mod">
          <ac:chgData name="Kirsten Holt" userId="51acaace-e9c3-44ff-89b0-21222f022df7" providerId="ADAL" clId="{D1F7F0FC-A1F5-4C96-897E-CDFAB658638F}" dt="2020-11-27T13:49:02.357" v="635" actId="1076"/>
          <ac:picMkLst>
            <pc:docMk/>
            <pc:sldMk cId="2878458936" sldId="377"/>
            <ac:picMk id="44" creationId="{D3BD669D-4DDD-45A1-9FEC-0A960D86680D}"/>
          </ac:picMkLst>
        </pc:picChg>
      </pc:sldChg>
      <pc:sldChg chg="modSp mod">
        <pc:chgData name="Kirsten Holt" userId="51acaace-e9c3-44ff-89b0-21222f022df7" providerId="ADAL" clId="{D1F7F0FC-A1F5-4C96-897E-CDFAB658638F}" dt="2020-11-27T14:13:33.373" v="848" actId="1076"/>
        <pc:sldMkLst>
          <pc:docMk/>
          <pc:sldMk cId="1545478817" sldId="378"/>
        </pc:sldMkLst>
        <pc:spChg chg="mod">
          <ac:chgData name="Kirsten Holt" userId="51acaace-e9c3-44ff-89b0-21222f022df7" providerId="ADAL" clId="{D1F7F0FC-A1F5-4C96-897E-CDFAB658638F}" dt="2020-11-27T14:13:33.373" v="848" actId="1076"/>
          <ac:spMkLst>
            <pc:docMk/>
            <pc:sldMk cId="1545478817" sldId="378"/>
            <ac:spMk id="54" creationId="{F36F099C-7359-4336-A900-1C1812C0FD86}"/>
          </ac:spMkLst>
        </pc:spChg>
        <pc:spChg chg="mod">
          <ac:chgData name="Kirsten Holt" userId="51acaace-e9c3-44ff-89b0-21222f022df7" providerId="ADAL" clId="{D1F7F0FC-A1F5-4C96-897E-CDFAB658638F}" dt="2020-11-27T14:13:30.037" v="847" actId="1076"/>
          <ac:spMkLst>
            <pc:docMk/>
            <pc:sldMk cId="1545478817" sldId="378"/>
            <ac:spMk id="59" creationId="{4C480462-94E9-46D0-B425-372F55442FEE}"/>
          </ac:spMkLst>
        </pc:spChg>
        <pc:spChg chg="mod">
          <ac:chgData name="Kirsten Holt" userId="51acaace-e9c3-44ff-89b0-21222f022df7" providerId="ADAL" clId="{D1F7F0FC-A1F5-4C96-897E-CDFAB658638F}" dt="2020-11-27T14:13:24.607" v="845" actId="1076"/>
          <ac:spMkLst>
            <pc:docMk/>
            <pc:sldMk cId="1545478817" sldId="378"/>
            <ac:spMk id="67" creationId="{DDA10FBC-FD0B-45BD-89D4-3B517D73516A}"/>
          </ac:spMkLst>
        </pc:spChg>
        <pc:spChg chg="mod">
          <ac:chgData name="Kirsten Holt" userId="51acaace-e9c3-44ff-89b0-21222f022df7" providerId="ADAL" clId="{D1F7F0FC-A1F5-4C96-897E-CDFAB658638F}" dt="2020-11-27T13:49:35.321" v="642" actId="207"/>
          <ac:spMkLst>
            <pc:docMk/>
            <pc:sldMk cId="1545478817" sldId="378"/>
            <ac:spMk id="68" creationId="{508F1412-4A17-4EC4-A7DA-3DC1ED2C5A22}"/>
          </ac:spMkLst>
        </pc:spChg>
        <pc:spChg chg="mod">
          <ac:chgData name="Kirsten Holt" userId="51acaace-e9c3-44ff-89b0-21222f022df7" providerId="ADAL" clId="{D1F7F0FC-A1F5-4C96-897E-CDFAB658638F}" dt="2020-11-27T13:49:41.222" v="643" actId="207"/>
          <ac:spMkLst>
            <pc:docMk/>
            <pc:sldMk cId="1545478817" sldId="378"/>
            <ac:spMk id="70" creationId="{5D1B9D83-A937-4D0A-B151-CB850F2D2111}"/>
          </ac:spMkLst>
        </pc:spChg>
        <pc:spChg chg="mod">
          <ac:chgData name="Kirsten Holt" userId="51acaace-e9c3-44ff-89b0-21222f022df7" providerId="ADAL" clId="{D1F7F0FC-A1F5-4C96-897E-CDFAB658638F}" dt="2020-11-27T14:13:27.346" v="846" actId="1076"/>
          <ac:spMkLst>
            <pc:docMk/>
            <pc:sldMk cId="1545478817" sldId="378"/>
            <ac:spMk id="72" creationId="{080751F9-1AA7-4DF8-A523-A038905817B0}"/>
          </ac:spMkLst>
        </pc:spChg>
        <pc:picChg chg="mod">
          <ac:chgData name="Kirsten Holt" userId="51acaace-e9c3-44ff-89b0-21222f022df7" providerId="ADAL" clId="{D1F7F0FC-A1F5-4C96-897E-CDFAB658638F}" dt="2020-11-27T13:49:32.571" v="641" actId="1076"/>
          <ac:picMkLst>
            <pc:docMk/>
            <pc:sldMk cId="1545478817" sldId="378"/>
            <ac:picMk id="33" creationId="{CC54494D-9D34-43F2-8EDA-DE6B17211EE5}"/>
          </ac:picMkLst>
        </pc:picChg>
        <pc:picChg chg="mod">
          <ac:chgData name="Kirsten Holt" userId="51acaace-e9c3-44ff-89b0-21222f022df7" providerId="ADAL" clId="{D1F7F0FC-A1F5-4C96-897E-CDFAB658638F}" dt="2020-11-27T13:49:28.891" v="640" actId="1076"/>
          <ac:picMkLst>
            <pc:docMk/>
            <pc:sldMk cId="1545478817" sldId="378"/>
            <ac:picMk id="42" creationId="{B63D27A5-E700-4029-97F0-D526B5ACC387}"/>
          </ac:picMkLst>
        </pc:picChg>
      </pc:sldChg>
      <pc:sldChg chg="modSp mod">
        <pc:chgData name="Kirsten Holt" userId="51acaace-e9c3-44ff-89b0-21222f022df7" providerId="ADAL" clId="{D1F7F0FC-A1F5-4C96-897E-CDFAB658638F}" dt="2020-11-27T14:13:46.831" v="851" actId="1076"/>
        <pc:sldMkLst>
          <pc:docMk/>
          <pc:sldMk cId="3011913811" sldId="379"/>
        </pc:sldMkLst>
        <pc:spChg chg="mod">
          <ac:chgData name="Kirsten Holt" userId="51acaace-e9c3-44ff-89b0-21222f022df7" providerId="ADAL" clId="{D1F7F0FC-A1F5-4C96-897E-CDFAB658638F}" dt="2020-11-27T13:50:21.949" v="649" actId="207"/>
          <ac:spMkLst>
            <pc:docMk/>
            <pc:sldMk cId="3011913811" sldId="379"/>
            <ac:spMk id="57" creationId="{52F3B38F-D48B-4106-BBAF-04179D3BC68E}"/>
          </ac:spMkLst>
        </pc:spChg>
        <pc:spChg chg="mod">
          <ac:chgData name="Kirsten Holt" userId="51acaace-e9c3-44ff-89b0-21222f022df7" providerId="ADAL" clId="{D1F7F0FC-A1F5-4C96-897E-CDFAB658638F}" dt="2020-11-27T14:13:39.702" v="849" actId="1076"/>
          <ac:spMkLst>
            <pc:docMk/>
            <pc:sldMk cId="3011913811" sldId="379"/>
            <ac:spMk id="59" creationId="{4C480462-94E9-46D0-B425-372F55442FEE}"/>
          </ac:spMkLst>
        </pc:spChg>
        <pc:spChg chg="mod">
          <ac:chgData name="Kirsten Holt" userId="51acaace-e9c3-44ff-89b0-21222f022df7" providerId="ADAL" clId="{D1F7F0FC-A1F5-4C96-897E-CDFAB658638F}" dt="2020-11-27T14:13:44.409" v="850" actId="1076"/>
          <ac:spMkLst>
            <pc:docMk/>
            <pc:sldMk cId="3011913811" sldId="379"/>
            <ac:spMk id="67" creationId="{DDA10FBC-FD0B-45BD-89D4-3B517D73516A}"/>
          </ac:spMkLst>
        </pc:spChg>
        <pc:spChg chg="mod">
          <ac:chgData name="Kirsten Holt" userId="51acaace-e9c3-44ff-89b0-21222f022df7" providerId="ADAL" clId="{D1F7F0FC-A1F5-4C96-897E-CDFAB658638F}" dt="2020-11-27T13:50:13.212" v="647" actId="207"/>
          <ac:spMkLst>
            <pc:docMk/>
            <pc:sldMk cId="3011913811" sldId="379"/>
            <ac:spMk id="68" creationId="{508F1412-4A17-4EC4-A7DA-3DC1ED2C5A22}"/>
          </ac:spMkLst>
        </pc:spChg>
        <pc:spChg chg="mod">
          <ac:chgData name="Kirsten Holt" userId="51acaace-e9c3-44ff-89b0-21222f022df7" providerId="ADAL" clId="{D1F7F0FC-A1F5-4C96-897E-CDFAB658638F}" dt="2020-11-27T14:13:46.831" v="851" actId="1076"/>
          <ac:spMkLst>
            <pc:docMk/>
            <pc:sldMk cId="3011913811" sldId="379"/>
            <ac:spMk id="72" creationId="{080751F9-1AA7-4DF8-A523-A038905817B0}"/>
          </ac:spMkLst>
        </pc:spChg>
        <pc:picChg chg="mod">
          <ac:chgData name="Kirsten Holt" userId="51acaace-e9c3-44ff-89b0-21222f022df7" providerId="ADAL" clId="{D1F7F0FC-A1F5-4C96-897E-CDFAB658638F}" dt="2020-11-27T13:50:08.971" v="646" actId="1076"/>
          <ac:picMkLst>
            <pc:docMk/>
            <pc:sldMk cId="3011913811" sldId="379"/>
            <ac:picMk id="16" creationId="{FF20A65D-483D-4103-A328-8EE0BB095C68}"/>
          </ac:picMkLst>
        </pc:picChg>
        <pc:picChg chg="mod">
          <ac:chgData name="Kirsten Holt" userId="51acaace-e9c3-44ff-89b0-21222f022df7" providerId="ADAL" clId="{D1F7F0FC-A1F5-4C96-897E-CDFAB658638F}" dt="2020-11-27T13:50:17.380" v="648" actId="1076"/>
          <ac:picMkLst>
            <pc:docMk/>
            <pc:sldMk cId="3011913811" sldId="379"/>
            <ac:picMk id="42" creationId="{B63D27A5-E700-4029-97F0-D526B5ACC387}"/>
          </ac:picMkLst>
        </pc:picChg>
      </pc:sldChg>
      <pc:sldChg chg="modSp mod">
        <pc:chgData name="Kirsten Holt" userId="51acaace-e9c3-44ff-89b0-21222f022df7" providerId="ADAL" clId="{D1F7F0FC-A1F5-4C96-897E-CDFAB658638F}" dt="2020-11-27T14:14:11.007" v="857" actId="1076"/>
        <pc:sldMkLst>
          <pc:docMk/>
          <pc:sldMk cId="3882958393" sldId="380"/>
        </pc:sldMkLst>
        <pc:spChg chg="mod">
          <ac:chgData name="Kirsten Holt" userId="51acaace-e9c3-44ff-89b0-21222f022df7" providerId="ADAL" clId="{D1F7F0FC-A1F5-4C96-897E-CDFAB658638F}" dt="2020-11-27T14:14:11.007" v="857" actId="1076"/>
          <ac:spMkLst>
            <pc:docMk/>
            <pc:sldMk cId="3882958393" sldId="380"/>
            <ac:spMk id="54" creationId="{F36F099C-7359-4336-A900-1C1812C0FD86}"/>
          </ac:spMkLst>
        </pc:spChg>
        <pc:spChg chg="mod">
          <ac:chgData name="Kirsten Holt" userId="51acaace-e9c3-44ff-89b0-21222f022df7" providerId="ADAL" clId="{D1F7F0FC-A1F5-4C96-897E-CDFAB658638F}" dt="2020-11-27T14:13:53.212" v="852" actId="207"/>
          <ac:spMkLst>
            <pc:docMk/>
            <pc:sldMk cId="3882958393" sldId="380"/>
            <ac:spMk id="57" creationId="{52F3B38F-D48B-4106-BBAF-04179D3BC68E}"/>
          </ac:spMkLst>
        </pc:spChg>
        <pc:spChg chg="mod">
          <ac:chgData name="Kirsten Holt" userId="51acaace-e9c3-44ff-89b0-21222f022df7" providerId="ADAL" clId="{D1F7F0FC-A1F5-4C96-897E-CDFAB658638F}" dt="2020-11-27T14:14:07.334" v="856" actId="1076"/>
          <ac:spMkLst>
            <pc:docMk/>
            <pc:sldMk cId="3882958393" sldId="380"/>
            <ac:spMk id="59" creationId="{4C480462-94E9-46D0-B425-372F55442FEE}"/>
          </ac:spMkLst>
        </pc:spChg>
        <pc:spChg chg="mod">
          <ac:chgData name="Kirsten Holt" userId="51acaace-e9c3-44ff-89b0-21222f022df7" providerId="ADAL" clId="{D1F7F0FC-A1F5-4C96-897E-CDFAB658638F}" dt="2020-11-27T13:50:42.556" v="653" actId="207"/>
          <ac:spMkLst>
            <pc:docMk/>
            <pc:sldMk cId="3882958393" sldId="380"/>
            <ac:spMk id="61" creationId="{D261D69C-84FD-4256-928A-B0F95A2C0CD4}"/>
          </ac:spMkLst>
        </pc:spChg>
        <pc:spChg chg="mod">
          <ac:chgData name="Kirsten Holt" userId="51acaace-e9c3-44ff-89b0-21222f022df7" providerId="ADAL" clId="{D1F7F0FC-A1F5-4C96-897E-CDFAB658638F}" dt="2020-11-27T14:14:01.732" v="854" actId="1076"/>
          <ac:spMkLst>
            <pc:docMk/>
            <pc:sldMk cId="3882958393" sldId="380"/>
            <ac:spMk id="67" creationId="{DDA10FBC-FD0B-45BD-89D4-3B517D73516A}"/>
          </ac:spMkLst>
        </pc:spChg>
        <pc:spChg chg="mod">
          <ac:chgData name="Kirsten Holt" userId="51acaace-e9c3-44ff-89b0-21222f022df7" providerId="ADAL" clId="{D1F7F0FC-A1F5-4C96-897E-CDFAB658638F}" dt="2020-11-27T14:14:04.313" v="855" actId="1076"/>
          <ac:spMkLst>
            <pc:docMk/>
            <pc:sldMk cId="3882958393" sldId="380"/>
            <ac:spMk id="72" creationId="{080751F9-1AA7-4DF8-A523-A038905817B0}"/>
          </ac:spMkLst>
        </pc:spChg>
        <pc:picChg chg="mod">
          <ac:chgData name="Kirsten Holt" userId="51acaace-e9c3-44ff-89b0-21222f022df7" providerId="ADAL" clId="{D1F7F0FC-A1F5-4C96-897E-CDFAB658638F}" dt="2020-11-27T13:50:46.506" v="654" actId="1076"/>
          <ac:picMkLst>
            <pc:docMk/>
            <pc:sldMk cId="3882958393" sldId="380"/>
            <ac:picMk id="25" creationId="{E0DD8068-723B-4121-AE6B-39C5D19F9121}"/>
          </ac:picMkLst>
        </pc:picChg>
        <pc:picChg chg="mod">
          <ac:chgData name="Kirsten Holt" userId="51acaace-e9c3-44ff-89b0-21222f022df7" providerId="ADAL" clId="{D1F7F0FC-A1F5-4C96-897E-CDFAB658638F}" dt="2020-11-27T13:50:39.687" v="652" actId="1076"/>
          <ac:picMkLst>
            <pc:docMk/>
            <pc:sldMk cId="3882958393" sldId="380"/>
            <ac:picMk id="42" creationId="{B63D27A5-E700-4029-97F0-D526B5ACC387}"/>
          </ac:picMkLst>
        </pc:picChg>
      </pc:sldChg>
      <pc:sldChg chg="modSp mod">
        <pc:chgData name="Kirsten Holt" userId="51acaace-e9c3-44ff-89b0-21222f022df7" providerId="ADAL" clId="{D1F7F0FC-A1F5-4C96-897E-CDFAB658638F}" dt="2020-11-27T14:14:40.222" v="862" actId="1076"/>
        <pc:sldMkLst>
          <pc:docMk/>
          <pc:sldMk cId="962177926" sldId="381"/>
        </pc:sldMkLst>
        <pc:spChg chg="mod">
          <ac:chgData name="Kirsten Holt" userId="51acaace-e9c3-44ff-89b0-21222f022df7" providerId="ADAL" clId="{D1F7F0FC-A1F5-4C96-897E-CDFAB658638F}" dt="2020-11-27T14:09:56.996" v="808" actId="207"/>
          <ac:spMkLst>
            <pc:docMk/>
            <pc:sldMk cId="962177926" sldId="381"/>
            <ac:spMk id="57" creationId="{52F3B38F-D48B-4106-BBAF-04179D3BC68E}"/>
          </ac:spMkLst>
        </pc:spChg>
        <pc:spChg chg="mod">
          <ac:chgData name="Kirsten Holt" userId="51acaace-e9c3-44ff-89b0-21222f022df7" providerId="ADAL" clId="{D1F7F0FC-A1F5-4C96-897E-CDFAB658638F}" dt="2020-11-27T14:14:25.639" v="858" actId="1076"/>
          <ac:spMkLst>
            <pc:docMk/>
            <pc:sldMk cId="962177926" sldId="381"/>
            <ac:spMk id="59" creationId="{4C480462-94E9-46D0-B425-372F55442FEE}"/>
          </ac:spMkLst>
        </pc:spChg>
        <pc:spChg chg="mod">
          <ac:chgData name="Kirsten Holt" userId="51acaace-e9c3-44ff-89b0-21222f022df7" providerId="ADAL" clId="{D1F7F0FC-A1F5-4C96-897E-CDFAB658638F}" dt="2020-11-27T14:10:00.507" v="809" actId="207"/>
          <ac:spMkLst>
            <pc:docMk/>
            <pc:sldMk cId="962177926" sldId="381"/>
            <ac:spMk id="61" creationId="{D261D69C-84FD-4256-928A-B0F95A2C0CD4}"/>
          </ac:spMkLst>
        </pc:spChg>
        <pc:spChg chg="mod">
          <ac:chgData name="Kirsten Holt" userId="51acaace-e9c3-44ff-89b0-21222f022df7" providerId="ADAL" clId="{D1F7F0FC-A1F5-4C96-897E-CDFAB658638F}" dt="2020-11-27T14:14:40.222" v="862" actId="1076"/>
          <ac:spMkLst>
            <pc:docMk/>
            <pc:sldMk cId="962177926" sldId="381"/>
            <ac:spMk id="62" creationId="{205F05EE-65E9-4A21-A2D4-9B9538009968}"/>
          </ac:spMkLst>
        </pc:spChg>
        <pc:spChg chg="mod">
          <ac:chgData name="Kirsten Holt" userId="51acaace-e9c3-44ff-89b0-21222f022df7" providerId="ADAL" clId="{D1F7F0FC-A1F5-4C96-897E-CDFAB658638F}" dt="2020-11-27T14:14:32.100" v="860" actId="1076"/>
          <ac:spMkLst>
            <pc:docMk/>
            <pc:sldMk cId="962177926" sldId="381"/>
            <ac:spMk id="67" creationId="{DDA10FBC-FD0B-45BD-89D4-3B517D73516A}"/>
          </ac:spMkLst>
        </pc:spChg>
        <pc:spChg chg="mod">
          <ac:chgData name="Kirsten Holt" userId="51acaace-e9c3-44ff-89b0-21222f022df7" providerId="ADAL" clId="{D1F7F0FC-A1F5-4C96-897E-CDFAB658638F}" dt="2020-11-27T14:09:53.534" v="807" actId="207"/>
          <ac:spMkLst>
            <pc:docMk/>
            <pc:sldMk cId="962177926" sldId="381"/>
            <ac:spMk id="69" creationId="{506F9EA3-6D0E-46A7-BADC-8B0A50023815}"/>
          </ac:spMkLst>
        </pc:spChg>
        <pc:spChg chg="mod">
          <ac:chgData name="Kirsten Holt" userId="51acaace-e9c3-44ff-89b0-21222f022df7" providerId="ADAL" clId="{D1F7F0FC-A1F5-4C96-897E-CDFAB658638F}" dt="2020-11-27T14:14:34.554" v="861" actId="1076"/>
          <ac:spMkLst>
            <pc:docMk/>
            <pc:sldMk cId="962177926" sldId="381"/>
            <ac:spMk id="72" creationId="{080751F9-1AA7-4DF8-A523-A038905817B0}"/>
          </ac:spMkLst>
        </pc:spChg>
        <pc:picChg chg="mod">
          <ac:chgData name="Kirsten Holt" userId="51acaace-e9c3-44ff-89b0-21222f022df7" providerId="ADAL" clId="{D1F7F0FC-A1F5-4C96-897E-CDFAB658638F}" dt="2020-11-27T14:10:18.418" v="814" actId="1076"/>
          <ac:picMkLst>
            <pc:docMk/>
            <pc:sldMk cId="962177926" sldId="381"/>
            <ac:picMk id="42" creationId="{B63D27A5-E700-4029-97F0-D526B5ACC387}"/>
          </ac:picMkLst>
        </pc:picChg>
        <pc:picChg chg="mod">
          <ac:chgData name="Kirsten Holt" userId="51acaace-e9c3-44ff-89b0-21222f022df7" providerId="ADAL" clId="{D1F7F0FC-A1F5-4C96-897E-CDFAB658638F}" dt="2020-11-27T14:10:14.772" v="813" actId="1076"/>
          <ac:picMkLst>
            <pc:docMk/>
            <pc:sldMk cId="962177926" sldId="381"/>
            <ac:picMk id="47" creationId="{39394800-EF49-4707-A762-4167F34D8349}"/>
          </ac:picMkLst>
        </pc:picChg>
      </pc:sldChg>
      <pc:sldChg chg="modSp mod">
        <pc:chgData name="Kirsten Holt" userId="51acaace-e9c3-44ff-89b0-21222f022df7" providerId="ADAL" clId="{D1F7F0FC-A1F5-4C96-897E-CDFAB658638F}" dt="2020-11-27T14:14:48.598" v="863" actId="1076"/>
        <pc:sldMkLst>
          <pc:docMk/>
          <pc:sldMk cId="4169678467" sldId="382"/>
        </pc:sldMkLst>
        <pc:spChg chg="mod">
          <ac:chgData name="Kirsten Holt" userId="51acaace-e9c3-44ff-89b0-21222f022df7" providerId="ADAL" clId="{D1F7F0FC-A1F5-4C96-897E-CDFAB658638F}" dt="2020-11-27T14:09:05.606" v="798" actId="207"/>
          <ac:spMkLst>
            <pc:docMk/>
            <pc:sldMk cId="4169678467" sldId="382"/>
            <ac:spMk id="57" creationId="{52F3B38F-D48B-4106-BBAF-04179D3BC68E}"/>
          </ac:spMkLst>
        </pc:spChg>
        <pc:spChg chg="mod">
          <ac:chgData name="Kirsten Holt" userId="51acaace-e9c3-44ff-89b0-21222f022df7" providerId="ADAL" clId="{D1F7F0FC-A1F5-4C96-897E-CDFAB658638F}" dt="2020-11-27T14:14:48.598" v="863" actId="1076"/>
          <ac:spMkLst>
            <pc:docMk/>
            <pc:sldMk cId="4169678467" sldId="382"/>
            <ac:spMk id="59" creationId="{4C480462-94E9-46D0-B425-372F55442FEE}"/>
          </ac:spMkLst>
        </pc:spChg>
        <pc:spChg chg="mod">
          <ac:chgData name="Kirsten Holt" userId="51acaace-e9c3-44ff-89b0-21222f022df7" providerId="ADAL" clId="{D1F7F0FC-A1F5-4C96-897E-CDFAB658638F}" dt="2020-11-27T14:09:08.933" v="799" actId="207"/>
          <ac:spMkLst>
            <pc:docMk/>
            <pc:sldMk cId="4169678467" sldId="382"/>
            <ac:spMk id="61" creationId="{D261D69C-84FD-4256-928A-B0F95A2C0CD4}"/>
          </ac:spMkLst>
        </pc:spChg>
        <pc:spChg chg="mod">
          <ac:chgData name="Kirsten Holt" userId="51acaace-e9c3-44ff-89b0-21222f022df7" providerId="ADAL" clId="{D1F7F0FC-A1F5-4C96-897E-CDFAB658638F}" dt="2020-11-27T14:09:16.349" v="801" actId="207"/>
          <ac:spMkLst>
            <pc:docMk/>
            <pc:sldMk cId="4169678467" sldId="382"/>
            <ac:spMk id="67" creationId="{DDA10FBC-FD0B-45BD-89D4-3B517D73516A}"/>
          </ac:spMkLst>
        </pc:spChg>
        <pc:spChg chg="mod">
          <ac:chgData name="Kirsten Holt" userId="51acaace-e9c3-44ff-89b0-21222f022df7" providerId="ADAL" clId="{D1F7F0FC-A1F5-4C96-897E-CDFAB658638F}" dt="2020-11-27T14:09:31.451" v="805" actId="1076"/>
          <ac:spMkLst>
            <pc:docMk/>
            <pc:sldMk cId="4169678467" sldId="382"/>
            <ac:spMk id="72" creationId="{080751F9-1AA7-4DF8-A523-A038905817B0}"/>
          </ac:spMkLst>
        </pc:spChg>
        <pc:picChg chg="mod">
          <ac:chgData name="Kirsten Holt" userId="51acaace-e9c3-44ff-89b0-21222f022df7" providerId="ADAL" clId="{D1F7F0FC-A1F5-4C96-897E-CDFAB658638F}" dt="2020-11-27T14:09:26.737" v="804" actId="1076"/>
          <ac:picMkLst>
            <pc:docMk/>
            <pc:sldMk cId="4169678467" sldId="382"/>
            <ac:picMk id="36" creationId="{F6FFAAA7-E7F0-4A0E-A37E-BDDB68A1DD9D}"/>
          </ac:picMkLst>
        </pc:picChg>
        <pc:picChg chg="mod">
          <ac:chgData name="Kirsten Holt" userId="51acaace-e9c3-44ff-89b0-21222f022df7" providerId="ADAL" clId="{D1F7F0FC-A1F5-4C96-897E-CDFAB658638F}" dt="2020-11-27T14:09:21.168" v="803" actId="1076"/>
          <ac:picMkLst>
            <pc:docMk/>
            <pc:sldMk cId="4169678467" sldId="382"/>
            <ac:picMk id="42" creationId="{B63D27A5-E700-4029-97F0-D526B5ACC387}"/>
          </ac:picMkLst>
        </pc:picChg>
      </pc:sldChg>
      <pc:sldChg chg="modSp mod">
        <pc:chgData name="Kirsten Holt" userId="51acaace-e9c3-44ff-89b0-21222f022df7" providerId="ADAL" clId="{D1F7F0FC-A1F5-4C96-897E-CDFAB658638F}" dt="2020-11-27T14:15:04.744" v="866" actId="1076"/>
        <pc:sldMkLst>
          <pc:docMk/>
          <pc:sldMk cId="3237075220" sldId="383"/>
        </pc:sldMkLst>
        <pc:spChg chg="mod">
          <ac:chgData name="Kirsten Holt" userId="51acaace-e9c3-44ff-89b0-21222f022df7" providerId="ADAL" clId="{D1F7F0FC-A1F5-4C96-897E-CDFAB658638F}" dt="2020-11-27T14:08:12.829" v="793" actId="207"/>
          <ac:spMkLst>
            <pc:docMk/>
            <pc:sldMk cId="3237075220" sldId="383"/>
            <ac:spMk id="57" creationId="{52F3B38F-D48B-4106-BBAF-04179D3BC68E}"/>
          </ac:spMkLst>
        </pc:spChg>
        <pc:spChg chg="mod">
          <ac:chgData name="Kirsten Holt" userId="51acaace-e9c3-44ff-89b0-21222f022df7" providerId="ADAL" clId="{D1F7F0FC-A1F5-4C96-897E-CDFAB658638F}" dt="2020-11-27T14:08:10.264" v="792" actId="207"/>
          <ac:spMkLst>
            <pc:docMk/>
            <pc:sldMk cId="3237075220" sldId="383"/>
            <ac:spMk id="61" creationId="{D261D69C-84FD-4256-928A-B0F95A2C0CD4}"/>
          </ac:spMkLst>
        </pc:spChg>
        <pc:spChg chg="mod">
          <ac:chgData name="Kirsten Holt" userId="51acaace-e9c3-44ff-89b0-21222f022df7" providerId="ADAL" clId="{D1F7F0FC-A1F5-4C96-897E-CDFAB658638F}" dt="2020-11-27T14:15:04.744" v="866" actId="1076"/>
          <ac:spMkLst>
            <pc:docMk/>
            <pc:sldMk cId="3237075220" sldId="383"/>
            <ac:spMk id="62" creationId="{205F05EE-65E9-4A21-A2D4-9B9538009968}"/>
          </ac:spMkLst>
        </pc:spChg>
        <pc:spChg chg="mod">
          <ac:chgData name="Kirsten Holt" userId="51acaace-e9c3-44ff-89b0-21222f022df7" providerId="ADAL" clId="{D1F7F0FC-A1F5-4C96-897E-CDFAB658638F}" dt="2020-11-27T14:14:58.071" v="864" actId="1076"/>
          <ac:spMkLst>
            <pc:docMk/>
            <pc:sldMk cId="3237075220" sldId="383"/>
            <ac:spMk id="67" creationId="{DDA10FBC-FD0B-45BD-89D4-3B517D73516A}"/>
          </ac:spMkLst>
        </pc:spChg>
        <pc:spChg chg="mod">
          <ac:chgData name="Kirsten Holt" userId="51acaace-e9c3-44ff-89b0-21222f022df7" providerId="ADAL" clId="{D1F7F0FC-A1F5-4C96-897E-CDFAB658638F}" dt="2020-11-27T14:15:01.051" v="865" actId="1076"/>
          <ac:spMkLst>
            <pc:docMk/>
            <pc:sldMk cId="3237075220" sldId="383"/>
            <ac:spMk id="72" creationId="{080751F9-1AA7-4DF8-A523-A038905817B0}"/>
          </ac:spMkLst>
        </pc:spChg>
        <pc:picChg chg="mod">
          <ac:chgData name="Kirsten Holt" userId="51acaace-e9c3-44ff-89b0-21222f022df7" providerId="ADAL" clId="{D1F7F0FC-A1F5-4C96-897E-CDFAB658638F}" dt="2020-11-27T14:08:19.331" v="795" actId="1076"/>
          <ac:picMkLst>
            <pc:docMk/>
            <pc:sldMk cId="3237075220" sldId="383"/>
            <ac:picMk id="42" creationId="{B63D27A5-E700-4029-97F0-D526B5ACC387}"/>
          </ac:picMkLst>
        </pc:picChg>
        <pc:picChg chg="mod">
          <ac:chgData name="Kirsten Holt" userId="51acaace-e9c3-44ff-89b0-21222f022df7" providerId="ADAL" clId="{D1F7F0FC-A1F5-4C96-897E-CDFAB658638F}" dt="2020-11-27T14:08:23.934" v="796" actId="1076"/>
          <ac:picMkLst>
            <pc:docMk/>
            <pc:sldMk cId="3237075220" sldId="383"/>
            <ac:picMk id="46" creationId="{700E07BD-387F-4EE2-91B7-20F67479FF50}"/>
          </ac:picMkLst>
        </pc:picChg>
      </pc:sldChg>
      <pc:sldChg chg="modSp mod">
        <pc:chgData name="Kirsten Holt" userId="51acaace-e9c3-44ff-89b0-21222f022df7" providerId="ADAL" clId="{D1F7F0FC-A1F5-4C96-897E-CDFAB658638F}" dt="2020-11-27T14:15:18.191" v="869" actId="1076"/>
        <pc:sldMkLst>
          <pc:docMk/>
          <pc:sldMk cId="2381233900" sldId="384"/>
        </pc:sldMkLst>
        <pc:spChg chg="mod">
          <ac:chgData name="Kirsten Holt" userId="51acaace-e9c3-44ff-89b0-21222f022df7" providerId="ADAL" clId="{D1F7F0FC-A1F5-4C96-897E-CDFAB658638F}" dt="2020-11-27T14:07:18.568" v="783" actId="207"/>
          <ac:spMkLst>
            <pc:docMk/>
            <pc:sldMk cId="2381233900" sldId="384"/>
            <ac:spMk id="57" creationId="{52F3B38F-D48B-4106-BBAF-04179D3BC68E}"/>
          </ac:spMkLst>
        </pc:spChg>
        <pc:spChg chg="mod">
          <ac:chgData name="Kirsten Holt" userId="51acaace-e9c3-44ff-89b0-21222f022df7" providerId="ADAL" clId="{D1F7F0FC-A1F5-4C96-897E-CDFAB658638F}" dt="2020-11-27T14:15:18.191" v="869" actId="1076"/>
          <ac:spMkLst>
            <pc:docMk/>
            <pc:sldMk cId="2381233900" sldId="384"/>
            <ac:spMk id="59" creationId="{4C480462-94E9-46D0-B425-372F55442FEE}"/>
          </ac:spMkLst>
        </pc:spChg>
        <pc:spChg chg="mod">
          <ac:chgData name="Kirsten Holt" userId="51acaace-e9c3-44ff-89b0-21222f022df7" providerId="ADAL" clId="{D1F7F0FC-A1F5-4C96-897E-CDFAB658638F}" dt="2020-11-27T14:07:22.476" v="784" actId="207"/>
          <ac:spMkLst>
            <pc:docMk/>
            <pc:sldMk cId="2381233900" sldId="384"/>
            <ac:spMk id="61" creationId="{D261D69C-84FD-4256-928A-B0F95A2C0CD4}"/>
          </ac:spMkLst>
        </pc:spChg>
        <pc:spChg chg="mod">
          <ac:chgData name="Kirsten Holt" userId="51acaace-e9c3-44ff-89b0-21222f022df7" providerId="ADAL" clId="{D1F7F0FC-A1F5-4C96-897E-CDFAB658638F}" dt="2020-11-27T14:07:28.279" v="785" actId="207"/>
          <ac:spMkLst>
            <pc:docMk/>
            <pc:sldMk cId="2381233900" sldId="384"/>
            <ac:spMk id="64" creationId="{97ED471C-A10D-455D-AE12-6250232C74CF}"/>
          </ac:spMkLst>
        </pc:spChg>
        <pc:spChg chg="mod">
          <ac:chgData name="Kirsten Holt" userId="51acaace-e9c3-44ff-89b0-21222f022df7" providerId="ADAL" clId="{D1F7F0FC-A1F5-4C96-897E-CDFAB658638F}" dt="2020-11-27T14:15:11.451" v="867" actId="1076"/>
          <ac:spMkLst>
            <pc:docMk/>
            <pc:sldMk cId="2381233900" sldId="384"/>
            <ac:spMk id="67" creationId="{DDA10FBC-FD0B-45BD-89D4-3B517D73516A}"/>
          </ac:spMkLst>
        </pc:spChg>
        <pc:spChg chg="mod">
          <ac:chgData name="Kirsten Holt" userId="51acaace-e9c3-44ff-89b0-21222f022df7" providerId="ADAL" clId="{D1F7F0FC-A1F5-4C96-897E-CDFAB658638F}" dt="2020-11-27T14:15:15.149" v="868" actId="1076"/>
          <ac:spMkLst>
            <pc:docMk/>
            <pc:sldMk cId="2381233900" sldId="384"/>
            <ac:spMk id="72" creationId="{080751F9-1AA7-4DF8-A523-A038905817B0}"/>
          </ac:spMkLst>
        </pc:spChg>
        <pc:picChg chg="mod">
          <ac:chgData name="Kirsten Holt" userId="51acaace-e9c3-44ff-89b0-21222f022df7" providerId="ADAL" clId="{D1F7F0FC-A1F5-4C96-897E-CDFAB658638F}" dt="2020-11-27T14:07:46.449" v="789" actId="1076"/>
          <ac:picMkLst>
            <pc:docMk/>
            <pc:sldMk cId="2381233900" sldId="384"/>
            <ac:picMk id="37" creationId="{DE4B66FC-90B8-4AA1-A1BB-AC4A280CE823}"/>
          </ac:picMkLst>
        </pc:picChg>
        <pc:picChg chg="mod">
          <ac:chgData name="Kirsten Holt" userId="51acaace-e9c3-44ff-89b0-21222f022df7" providerId="ADAL" clId="{D1F7F0FC-A1F5-4C96-897E-CDFAB658638F}" dt="2020-11-27T14:07:34.851" v="787" actId="1076"/>
          <ac:picMkLst>
            <pc:docMk/>
            <pc:sldMk cId="2381233900" sldId="384"/>
            <ac:picMk id="42" creationId="{B63D27A5-E700-4029-97F0-D526B5ACC387}"/>
          </ac:picMkLst>
        </pc:picChg>
      </pc:sldChg>
      <pc:sldChg chg="modSp mod">
        <pc:chgData name="Kirsten Holt" userId="51acaace-e9c3-44ff-89b0-21222f022df7" providerId="ADAL" clId="{D1F7F0FC-A1F5-4C96-897E-CDFAB658638F}" dt="2020-11-27T14:15:32.134" v="872" actId="1076"/>
        <pc:sldMkLst>
          <pc:docMk/>
          <pc:sldMk cId="3325111838" sldId="385"/>
        </pc:sldMkLst>
        <pc:spChg chg="mod">
          <ac:chgData name="Kirsten Holt" userId="51acaace-e9c3-44ff-89b0-21222f022df7" providerId="ADAL" clId="{D1F7F0FC-A1F5-4C96-897E-CDFAB658638F}" dt="2020-11-27T14:06:34.131" v="776" actId="207"/>
          <ac:spMkLst>
            <pc:docMk/>
            <pc:sldMk cId="3325111838" sldId="385"/>
            <ac:spMk id="56" creationId="{EB8F849A-E0FD-411F-8871-05228CF3BF38}"/>
          </ac:spMkLst>
        </pc:spChg>
        <pc:spChg chg="mod">
          <ac:chgData name="Kirsten Holt" userId="51acaace-e9c3-44ff-89b0-21222f022df7" providerId="ADAL" clId="{D1F7F0FC-A1F5-4C96-897E-CDFAB658638F}" dt="2020-11-27T14:06:38.161" v="777" actId="207"/>
          <ac:spMkLst>
            <pc:docMk/>
            <pc:sldMk cId="3325111838" sldId="385"/>
            <ac:spMk id="57" creationId="{52F3B38F-D48B-4106-BBAF-04179D3BC68E}"/>
          </ac:spMkLst>
        </pc:spChg>
        <pc:spChg chg="mod">
          <ac:chgData name="Kirsten Holt" userId="51acaace-e9c3-44ff-89b0-21222f022df7" providerId="ADAL" clId="{D1F7F0FC-A1F5-4C96-897E-CDFAB658638F}" dt="2020-11-27T14:15:25.279" v="870" actId="1076"/>
          <ac:spMkLst>
            <pc:docMk/>
            <pc:sldMk cId="3325111838" sldId="385"/>
            <ac:spMk id="59" creationId="{4C480462-94E9-46D0-B425-372F55442FEE}"/>
          </ac:spMkLst>
        </pc:spChg>
        <pc:spChg chg="mod">
          <ac:chgData name="Kirsten Holt" userId="51acaace-e9c3-44ff-89b0-21222f022df7" providerId="ADAL" clId="{D1F7F0FC-A1F5-4C96-897E-CDFAB658638F}" dt="2020-11-27T14:06:41.691" v="778" actId="207"/>
          <ac:spMkLst>
            <pc:docMk/>
            <pc:sldMk cId="3325111838" sldId="385"/>
            <ac:spMk id="61" creationId="{D261D69C-84FD-4256-928A-B0F95A2C0CD4}"/>
          </ac:spMkLst>
        </pc:spChg>
        <pc:spChg chg="mod">
          <ac:chgData name="Kirsten Holt" userId="51acaace-e9c3-44ff-89b0-21222f022df7" providerId="ADAL" clId="{D1F7F0FC-A1F5-4C96-897E-CDFAB658638F}" dt="2020-11-27T14:15:29.725" v="871" actId="1076"/>
          <ac:spMkLst>
            <pc:docMk/>
            <pc:sldMk cId="3325111838" sldId="385"/>
            <ac:spMk id="67" creationId="{DDA10FBC-FD0B-45BD-89D4-3B517D73516A}"/>
          </ac:spMkLst>
        </pc:spChg>
        <pc:spChg chg="mod">
          <ac:chgData name="Kirsten Holt" userId="51acaace-e9c3-44ff-89b0-21222f022df7" providerId="ADAL" clId="{D1F7F0FC-A1F5-4C96-897E-CDFAB658638F}" dt="2020-11-27T14:15:32.134" v="872" actId="1076"/>
          <ac:spMkLst>
            <pc:docMk/>
            <pc:sldMk cId="3325111838" sldId="385"/>
            <ac:spMk id="72" creationId="{080751F9-1AA7-4DF8-A523-A038905817B0}"/>
          </ac:spMkLst>
        </pc:spChg>
        <pc:picChg chg="mod">
          <ac:chgData name="Kirsten Holt" userId="51acaace-e9c3-44ff-89b0-21222f022df7" providerId="ADAL" clId="{D1F7F0FC-A1F5-4C96-897E-CDFAB658638F}" dt="2020-11-27T14:06:46.556" v="780" actId="1076"/>
          <ac:picMkLst>
            <pc:docMk/>
            <pc:sldMk cId="3325111838" sldId="385"/>
            <ac:picMk id="15" creationId="{0731BF91-0B6E-4222-B617-37DE51060B49}"/>
          </ac:picMkLst>
        </pc:picChg>
        <pc:picChg chg="mod">
          <ac:chgData name="Kirsten Holt" userId="51acaace-e9c3-44ff-89b0-21222f022df7" providerId="ADAL" clId="{D1F7F0FC-A1F5-4C96-897E-CDFAB658638F}" dt="2020-11-27T14:06:52.520" v="781" actId="1076"/>
          <ac:picMkLst>
            <pc:docMk/>
            <pc:sldMk cId="3325111838" sldId="385"/>
            <ac:picMk id="42" creationId="{B63D27A5-E700-4029-97F0-D526B5ACC387}"/>
          </ac:picMkLst>
        </pc:picChg>
      </pc:sldChg>
      <pc:sldChg chg="modSp mod">
        <pc:chgData name="Kirsten Holt" userId="51acaace-e9c3-44ff-89b0-21222f022df7" providerId="ADAL" clId="{D1F7F0FC-A1F5-4C96-897E-CDFAB658638F}" dt="2020-11-27T14:15:43.975" v="875" actId="1076"/>
        <pc:sldMkLst>
          <pc:docMk/>
          <pc:sldMk cId="1484985835" sldId="386"/>
        </pc:sldMkLst>
        <pc:spChg chg="mod">
          <ac:chgData name="Kirsten Holt" userId="51acaace-e9c3-44ff-89b0-21222f022df7" providerId="ADAL" clId="{D1F7F0FC-A1F5-4C96-897E-CDFAB658638F}" dt="2020-11-27T14:05:41.118" v="768" actId="207"/>
          <ac:spMkLst>
            <pc:docMk/>
            <pc:sldMk cId="1484985835" sldId="386"/>
            <ac:spMk id="57" creationId="{52F3B38F-D48B-4106-BBAF-04179D3BC68E}"/>
          </ac:spMkLst>
        </pc:spChg>
        <pc:spChg chg="mod">
          <ac:chgData name="Kirsten Holt" userId="51acaace-e9c3-44ff-89b0-21222f022df7" providerId="ADAL" clId="{D1F7F0FC-A1F5-4C96-897E-CDFAB658638F}" dt="2020-11-27T14:15:43.975" v="875" actId="1076"/>
          <ac:spMkLst>
            <pc:docMk/>
            <pc:sldMk cId="1484985835" sldId="386"/>
            <ac:spMk id="59" creationId="{4C480462-94E9-46D0-B425-372F55442FEE}"/>
          </ac:spMkLst>
        </pc:spChg>
        <pc:spChg chg="mod">
          <ac:chgData name="Kirsten Holt" userId="51acaace-e9c3-44ff-89b0-21222f022df7" providerId="ADAL" clId="{D1F7F0FC-A1F5-4C96-897E-CDFAB658638F}" dt="2020-11-27T14:05:44.240" v="769" actId="207"/>
          <ac:spMkLst>
            <pc:docMk/>
            <pc:sldMk cId="1484985835" sldId="386"/>
            <ac:spMk id="61" creationId="{D261D69C-84FD-4256-928A-B0F95A2C0CD4}"/>
          </ac:spMkLst>
        </pc:spChg>
        <pc:spChg chg="mod">
          <ac:chgData name="Kirsten Holt" userId="51acaace-e9c3-44ff-89b0-21222f022df7" providerId="ADAL" clId="{D1F7F0FC-A1F5-4C96-897E-CDFAB658638F}" dt="2020-11-27T14:05:53.852" v="770" actId="207"/>
          <ac:spMkLst>
            <pc:docMk/>
            <pc:sldMk cId="1484985835" sldId="386"/>
            <ac:spMk id="65" creationId="{013FAEAE-4681-47FE-8D08-F73C6EE1C4BF}"/>
          </ac:spMkLst>
        </pc:spChg>
        <pc:spChg chg="mod">
          <ac:chgData name="Kirsten Holt" userId="51acaace-e9c3-44ff-89b0-21222f022df7" providerId="ADAL" clId="{D1F7F0FC-A1F5-4C96-897E-CDFAB658638F}" dt="2020-11-27T14:15:38.886" v="873" actId="1076"/>
          <ac:spMkLst>
            <pc:docMk/>
            <pc:sldMk cId="1484985835" sldId="386"/>
            <ac:spMk id="67" creationId="{DDA10FBC-FD0B-45BD-89D4-3B517D73516A}"/>
          </ac:spMkLst>
        </pc:spChg>
        <pc:spChg chg="mod">
          <ac:chgData name="Kirsten Holt" userId="51acaace-e9c3-44ff-89b0-21222f022df7" providerId="ADAL" clId="{D1F7F0FC-A1F5-4C96-897E-CDFAB658638F}" dt="2020-11-27T14:15:41.248" v="874" actId="1076"/>
          <ac:spMkLst>
            <pc:docMk/>
            <pc:sldMk cId="1484985835" sldId="386"/>
            <ac:spMk id="72" creationId="{080751F9-1AA7-4DF8-A523-A038905817B0}"/>
          </ac:spMkLst>
        </pc:spChg>
        <pc:picChg chg="mod">
          <ac:chgData name="Kirsten Holt" userId="51acaace-e9c3-44ff-89b0-21222f022df7" providerId="ADAL" clId="{D1F7F0FC-A1F5-4C96-897E-CDFAB658638F}" dt="2020-11-27T14:06:03.883" v="773" actId="1076"/>
          <ac:picMkLst>
            <pc:docMk/>
            <pc:sldMk cId="1484985835" sldId="386"/>
            <ac:picMk id="34" creationId="{8432E53F-CCFD-41D3-B583-E2C4F1ADEAF2}"/>
          </ac:picMkLst>
        </pc:picChg>
        <pc:picChg chg="mod">
          <ac:chgData name="Kirsten Holt" userId="51acaace-e9c3-44ff-89b0-21222f022df7" providerId="ADAL" clId="{D1F7F0FC-A1F5-4C96-897E-CDFAB658638F}" dt="2020-11-27T14:06:10.198" v="774" actId="1076"/>
          <ac:picMkLst>
            <pc:docMk/>
            <pc:sldMk cId="1484985835" sldId="386"/>
            <ac:picMk id="42" creationId="{B63D27A5-E700-4029-97F0-D526B5ACC387}"/>
          </ac:picMkLst>
        </pc:picChg>
      </pc:sldChg>
      <pc:sldChg chg="modSp mod">
        <pc:chgData name="Kirsten Holt" userId="51acaace-e9c3-44ff-89b0-21222f022df7" providerId="ADAL" clId="{D1F7F0FC-A1F5-4C96-897E-CDFAB658638F}" dt="2020-11-27T14:16:05.237" v="879" actId="1076"/>
        <pc:sldMkLst>
          <pc:docMk/>
          <pc:sldMk cId="580607532" sldId="387"/>
        </pc:sldMkLst>
        <pc:spChg chg="mod">
          <ac:chgData name="Kirsten Holt" userId="51acaace-e9c3-44ff-89b0-21222f022df7" providerId="ADAL" clId="{D1F7F0FC-A1F5-4C96-897E-CDFAB658638F}" dt="2020-11-27T14:16:05.237" v="879" actId="1076"/>
          <ac:spMkLst>
            <pc:docMk/>
            <pc:sldMk cId="580607532" sldId="387"/>
            <ac:spMk id="54" creationId="{F36F099C-7359-4336-A900-1C1812C0FD86}"/>
          </ac:spMkLst>
        </pc:spChg>
        <pc:spChg chg="mod">
          <ac:chgData name="Kirsten Holt" userId="51acaace-e9c3-44ff-89b0-21222f022df7" providerId="ADAL" clId="{D1F7F0FC-A1F5-4C96-897E-CDFAB658638F}" dt="2020-11-27T14:16:00.151" v="878" actId="1076"/>
          <ac:spMkLst>
            <pc:docMk/>
            <pc:sldMk cId="580607532" sldId="387"/>
            <ac:spMk id="62" creationId="{205F05EE-65E9-4A21-A2D4-9B9538009968}"/>
          </ac:spMkLst>
        </pc:spChg>
        <pc:spChg chg="mod">
          <ac:chgData name="Kirsten Holt" userId="51acaace-e9c3-44ff-89b0-21222f022df7" providerId="ADAL" clId="{D1F7F0FC-A1F5-4C96-897E-CDFAB658638F}" dt="2020-11-27T14:15:51.913" v="876" actId="1076"/>
          <ac:spMkLst>
            <pc:docMk/>
            <pc:sldMk cId="580607532" sldId="387"/>
            <ac:spMk id="67" creationId="{DDA10FBC-FD0B-45BD-89D4-3B517D73516A}"/>
          </ac:spMkLst>
        </pc:spChg>
        <pc:spChg chg="mod">
          <ac:chgData name="Kirsten Holt" userId="51acaace-e9c3-44ff-89b0-21222f022df7" providerId="ADAL" clId="{D1F7F0FC-A1F5-4C96-897E-CDFAB658638F}" dt="2020-11-27T14:15:55.600" v="877" actId="1076"/>
          <ac:spMkLst>
            <pc:docMk/>
            <pc:sldMk cId="580607532" sldId="387"/>
            <ac:spMk id="72" creationId="{080751F9-1AA7-4DF8-A523-A038905817B0}"/>
          </ac:spMkLst>
        </pc:spChg>
      </pc:sldChg>
      <pc:sldChg chg="modSp mod">
        <pc:chgData name="Kirsten Holt" userId="51acaace-e9c3-44ff-89b0-21222f022df7" providerId="ADAL" clId="{D1F7F0FC-A1F5-4C96-897E-CDFAB658638F}" dt="2020-11-27T14:16:22.872" v="882" actId="1076"/>
        <pc:sldMkLst>
          <pc:docMk/>
          <pc:sldMk cId="831776849" sldId="388"/>
        </pc:sldMkLst>
        <pc:spChg chg="mod">
          <ac:chgData name="Kirsten Holt" userId="51acaace-e9c3-44ff-89b0-21222f022df7" providerId="ADAL" clId="{D1F7F0FC-A1F5-4C96-897E-CDFAB658638F}" dt="2020-11-27T14:00:30.837" v="764" actId="1076"/>
          <ac:spMkLst>
            <pc:docMk/>
            <pc:sldMk cId="831776849" sldId="388"/>
            <ac:spMk id="56" creationId="{EB8F849A-E0FD-411F-8871-05228CF3BF38}"/>
          </ac:spMkLst>
        </pc:spChg>
        <pc:spChg chg="mod">
          <ac:chgData name="Kirsten Holt" userId="51acaace-e9c3-44ff-89b0-21222f022df7" providerId="ADAL" clId="{D1F7F0FC-A1F5-4C96-897E-CDFAB658638F}" dt="2020-11-27T14:00:38.989" v="766" actId="207"/>
          <ac:spMkLst>
            <pc:docMk/>
            <pc:sldMk cId="831776849" sldId="388"/>
            <ac:spMk id="57" creationId="{52F3B38F-D48B-4106-BBAF-04179D3BC68E}"/>
          </ac:spMkLst>
        </pc:spChg>
        <pc:spChg chg="mod">
          <ac:chgData name="Kirsten Holt" userId="51acaace-e9c3-44ff-89b0-21222f022df7" providerId="ADAL" clId="{D1F7F0FC-A1F5-4C96-897E-CDFAB658638F}" dt="2020-11-27T14:16:22.872" v="882" actId="1076"/>
          <ac:spMkLst>
            <pc:docMk/>
            <pc:sldMk cId="831776849" sldId="388"/>
            <ac:spMk id="59" creationId="{4C480462-94E9-46D0-B425-372F55442FEE}"/>
          </ac:spMkLst>
        </pc:spChg>
        <pc:spChg chg="mod">
          <ac:chgData name="Kirsten Holt" userId="51acaace-e9c3-44ff-89b0-21222f022df7" providerId="ADAL" clId="{D1F7F0FC-A1F5-4C96-897E-CDFAB658638F}" dt="2020-11-27T14:00:11.508" v="757" actId="207"/>
          <ac:spMkLst>
            <pc:docMk/>
            <pc:sldMk cId="831776849" sldId="388"/>
            <ac:spMk id="61" creationId="{D261D69C-84FD-4256-928A-B0F95A2C0CD4}"/>
          </ac:spMkLst>
        </pc:spChg>
        <pc:spChg chg="mod">
          <ac:chgData name="Kirsten Holt" userId="51acaace-e9c3-44ff-89b0-21222f022df7" providerId="ADAL" clId="{D1F7F0FC-A1F5-4C96-897E-CDFAB658638F}" dt="2020-11-27T14:16:16.598" v="880" actId="1076"/>
          <ac:spMkLst>
            <pc:docMk/>
            <pc:sldMk cId="831776849" sldId="388"/>
            <ac:spMk id="67" creationId="{DDA10FBC-FD0B-45BD-89D4-3B517D73516A}"/>
          </ac:spMkLst>
        </pc:spChg>
        <pc:spChg chg="mod">
          <ac:chgData name="Kirsten Holt" userId="51acaace-e9c3-44ff-89b0-21222f022df7" providerId="ADAL" clId="{D1F7F0FC-A1F5-4C96-897E-CDFAB658638F}" dt="2020-11-27T14:16:19.577" v="881" actId="1076"/>
          <ac:spMkLst>
            <pc:docMk/>
            <pc:sldMk cId="831776849" sldId="388"/>
            <ac:spMk id="72" creationId="{080751F9-1AA7-4DF8-A523-A038905817B0}"/>
          </ac:spMkLst>
        </pc:spChg>
        <pc:spChg chg="mod">
          <ac:chgData name="Kirsten Holt" userId="51acaace-e9c3-44ff-89b0-21222f022df7" providerId="ADAL" clId="{D1F7F0FC-A1F5-4C96-897E-CDFAB658638F}" dt="2020-11-27T14:00:17.278" v="758" actId="207"/>
          <ac:spMkLst>
            <pc:docMk/>
            <pc:sldMk cId="831776849" sldId="388"/>
            <ac:spMk id="73" creationId="{A400CB28-0CAB-4D0F-A54F-98C56BAB9EA4}"/>
          </ac:spMkLst>
        </pc:spChg>
        <pc:picChg chg="mod">
          <ac:chgData name="Kirsten Holt" userId="51acaace-e9c3-44ff-89b0-21222f022df7" providerId="ADAL" clId="{D1F7F0FC-A1F5-4C96-897E-CDFAB658638F}" dt="2020-11-27T14:00:23.987" v="760" actId="1076"/>
          <ac:picMkLst>
            <pc:docMk/>
            <pc:sldMk cId="831776849" sldId="388"/>
            <ac:picMk id="42" creationId="{B63D27A5-E700-4029-97F0-D526B5ACC387}"/>
          </ac:picMkLst>
        </pc:picChg>
        <pc:picChg chg="mod">
          <ac:chgData name="Kirsten Holt" userId="51acaace-e9c3-44ff-89b0-21222f022df7" providerId="ADAL" clId="{D1F7F0FC-A1F5-4C96-897E-CDFAB658638F}" dt="2020-11-27T14:00:35.061" v="765" actId="1076"/>
          <ac:picMkLst>
            <pc:docMk/>
            <pc:sldMk cId="831776849" sldId="388"/>
            <ac:picMk id="43" creationId="{E3B5B949-6B97-421B-82D5-26E5FE444D12}"/>
          </ac:picMkLst>
        </pc:picChg>
      </pc:sldChg>
      <pc:sldChg chg="modSp mod">
        <pc:chgData name="Kirsten Holt" userId="51acaace-e9c3-44ff-89b0-21222f022df7" providerId="ADAL" clId="{D1F7F0FC-A1F5-4C96-897E-CDFAB658638F}" dt="2020-11-27T14:16:34.861" v="885" actId="1076"/>
        <pc:sldMkLst>
          <pc:docMk/>
          <pc:sldMk cId="3834426474" sldId="389"/>
        </pc:sldMkLst>
        <pc:spChg chg="mod">
          <ac:chgData name="Kirsten Holt" userId="51acaace-e9c3-44ff-89b0-21222f022df7" providerId="ADAL" clId="{D1F7F0FC-A1F5-4C96-897E-CDFAB658638F}" dt="2020-11-27T13:59:08.215" v="747" actId="207"/>
          <ac:spMkLst>
            <pc:docMk/>
            <pc:sldMk cId="3834426474" sldId="389"/>
            <ac:spMk id="54" creationId="{F36F099C-7359-4336-A900-1C1812C0FD86}"/>
          </ac:spMkLst>
        </pc:spChg>
        <pc:spChg chg="mod">
          <ac:chgData name="Kirsten Holt" userId="51acaace-e9c3-44ff-89b0-21222f022df7" providerId="ADAL" clId="{D1F7F0FC-A1F5-4C96-897E-CDFAB658638F}" dt="2020-11-27T13:59:12.646" v="748" actId="207"/>
          <ac:spMkLst>
            <pc:docMk/>
            <pc:sldMk cId="3834426474" sldId="389"/>
            <ac:spMk id="57" creationId="{52F3B38F-D48B-4106-BBAF-04179D3BC68E}"/>
          </ac:spMkLst>
        </pc:spChg>
        <pc:spChg chg="mod">
          <ac:chgData name="Kirsten Holt" userId="51acaace-e9c3-44ff-89b0-21222f022df7" providerId="ADAL" clId="{D1F7F0FC-A1F5-4C96-897E-CDFAB658638F}" dt="2020-11-27T14:16:27.857" v="883" actId="1076"/>
          <ac:spMkLst>
            <pc:docMk/>
            <pc:sldMk cId="3834426474" sldId="389"/>
            <ac:spMk id="59" creationId="{4C480462-94E9-46D0-B425-372F55442FEE}"/>
          </ac:spMkLst>
        </pc:spChg>
        <pc:spChg chg="mod">
          <ac:chgData name="Kirsten Holt" userId="51acaace-e9c3-44ff-89b0-21222f022df7" providerId="ADAL" clId="{D1F7F0FC-A1F5-4C96-897E-CDFAB658638F}" dt="2020-11-27T13:59:18.398" v="749" actId="207"/>
          <ac:spMkLst>
            <pc:docMk/>
            <pc:sldMk cId="3834426474" sldId="389"/>
            <ac:spMk id="61" creationId="{D261D69C-84FD-4256-928A-B0F95A2C0CD4}"/>
          </ac:spMkLst>
        </pc:spChg>
        <pc:spChg chg="mod">
          <ac:chgData name="Kirsten Holt" userId="51acaace-e9c3-44ff-89b0-21222f022df7" providerId="ADAL" clId="{D1F7F0FC-A1F5-4C96-897E-CDFAB658638F}" dt="2020-11-27T14:16:31.164" v="884" actId="1076"/>
          <ac:spMkLst>
            <pc:docMk/>
            <pc:sldMk cId="3834426474" sldId="389"/>
            <ac:spMk id="67" creationId="{DDA10FBC-FD0B-45BD-89D4-3B517D73516A}"/>
          </ac:spMkLst>
        </pc:spChg>
        <pc:spChg chg="mod">
          <ac:chgData name="Kirsten Holt" userId="51acaace-e9c3-44ff-89b0-21222f022df7" providerId="ADAL" clId="{D1F7F0FC-A1F5-4C96-897E-CDFAB658638F}" dt="2020-11-27T14:16:34.861" v="885" actId="1076"/>
          <ac:spMkLst>
            <pc:docMk/>
            <pc:sldMk cId="3834426474" sldId="389"/>
            <ac:spMk id="72" creationId="{080751F9-1AA7-4DF8-A523-A038905817B0}"/>
          </ac:spMkLst>
        </pc:spChg>
        <pc:picChg chg="mod">
          <ac:chgData name="Kirsten Holt" userId="51acaace-e9c3-44ff-89b0-21222f022df7" providerId="ADAL" clId="{D1F7F0FC-A1F5-4C96-897E-CDFAB658638F}" dt="2020-11-27T13:59:38.240" v="755" actId="1076"/>
          <ac:picMkLst>
            <pc:docMk/>
            <pc:sldMk cId="3834426474" sldId="389"/>
            <ac:picMk id="17" creationId="{491A3A8F-AA3A-4436-A1DE-535E218138A6}"/>
          </ac:picMkLst>
        </pc:picChg>
        <pc:picChg chg="mod">
          <ac:chgData name="Kirsten Holt" userId="51acaace-e9c3-44ff-89b0-21222f022df7" providerId="ADAL" clId="{D1F7F0FC-A1F5-4C96-897E-CDFAB658638F}" dt="2020-11-27T13:59:34.482" v="754" actId="1076"/>
          <ac:picMkLst>
            <pc:docMk/>
            <pc:sldMk cId="3834426474" sldId="389"/>
            <ac:picMk id="42" creationId="{B63D27A5-E700-4029-97F0-D526B5ACC387}"/>
          </ac:picMkLst>
        </pc:picChg>
      </pc:sldChg>
      <pc:sldChg chg="modSp mod">
        <pc:chgData name="Kirsten Holt" userId="51acaace-e9c3-44ff-89b0-21222f022df7" providerId="ADAL" clId="{D1F7F0FC-A1F5-4C96-897E-CDFAB658638F}" dt="2020-11-27T13:58:49.018" v="745" actId="207"/>
        <pc:sldMkLst>
          <pc:docMk/>
          <pc:sldMk cId="1588563217" sldId="390"/>
        </pc:sldMkLst>
        <pc:spChg chg="mod">
          <ac:chgData name="Kirsten Holt" userId="51acaace-e9c3-44ff-89b0-21222f022df7" providerId="ADAL" clId="{D1F7F0FC-A1F5-4C96-897E-CDFAB658638F}" dt="2020-11-27T13:58:34.014" v="740" actId="207"/>
          <ac:spMkLst>
            <pc:docMk/>
            <pc:sldMk cId="1588563217" sldId="390"/>
            <ac:spMk id="57" creationId="{52F3B38F-D48B-4106-BBAF-04179D3BC68E}"/>
          </ac:spMkLst>
        </pc:spChg>
        <pc:spChg chg="mod">
          <ac:chgData name="Kirsten Holt" userId="51acaace-e9c3-44ff-89b0-21222f022df7" providerId="ADAL" clId="{D1F7F0FC-A1F5-4C96-897E-CDFAB658638F}" dt="2020-11-27T13:58:36.580" v="741" actId="207"/>
          <ac:spMkLst>
            <pc:docMk/>
            <pc:sldMk cId="1588563217" sldId="390"/>
            <ac:spMk id="61" creationId="{D261D69C-84FD-4256-928A-B0F95A2C0CD4}"/>
          </ac:spMkLst>
        </pc:spChg>
        <pc:spChg chg="mod">
          <ac:chgData name="Kirsten Holt" userId="51acaace-e9c3-44ff-89b0-21222f022df7" providerId="ADAL" clId="{D1F7F0FC-A1F5-4C96-897E-CDFAB658638F}" dt="2020-11-27T13:58:49.018" v="745" actId="207"/>
          <ac:spMkLst>
            <pc:docMk/>
            <pc:sldMk cId="1588563217" sldId="390"/>
            <ac:spMk id="62" creationId="{205F05EE-65E9-4A21-A2D4-9B9538009968}"/>
          </ac:spMkLst>
        </pc:spChg>
        <pc:picChg chg="mod">
          <ac:chgData name="Kirsten Holt" userId="51acaace-e9c3-44ff-89b0-21222f022df7" providerId="ADAL" clId="{D1F7F0FC-A1F5-4C96-897E-CDFAB658638F}" dt="2020-11-27T13:58:44.049" v="744" actId="1076"/>
          <ac:picMkLst>
            <pc:docMk/>
            <pc:sldMk cId="1588563217" sldId="390"/>
            <ac:picMk id="26" creationId="{3DACF2AB-01A0-46AA-B1ED-D0979E91C58C}"/>
          </ac:picMkLst>
        </pc:picChg>
        <pc:picChg chg="mod">
          <ac:chgData name="Kirsten Holt" userId="51acaace-e9c3-44ff-89b0-21222f022df7" providerId="ADAL" clId="{D1F7F0FC-A1F5-4C96-897E-CDFAB658638F}" dt="2020-11-27T13:58:41.539" v="743" actId="1076"/>
          <ac:picMkLst>
            <pc:docMk/>
            <pc:sldMk cId="1588563217" sldId="390"/>
            <ac:picMk id="42" creationId="{B63D27A5-E700-4029-97F0-D526B5ACC387}"/>
          </ac:picMkLst>
        </pc:picChg>
      </pc:sldChg>
      <pc:sldChg chg="modSp mod">
        <pc:chgData name="Kirsten Holt" userId="51acaace-e9c3-44ff-89b0-21222f022df7" providerId="ADAL" clId="{D1F7F0FC-A1F5-4C96-897E-CDFAB658638F}" dt="2020-11-27T13:58:16.612" v="738" actId="207"/>
        <pc:sldMkLst>
          <pc:docMk/>
          <pc:sldMk cId="3997025040" sldId="391"/>
        </pc:sldMkLst>
        <pc:spChg chg="mod">
          <ac:chgData name="Kirsten Holt" userId="51acaace-e9c3-44ff-89b0-21222f022df7" providerId="ADAL" clId="{D1F7F0FC-A1F5-4C96-897E-CDFAB658638F}" dt="2020-11-27T13:58:04.859" v="735" actId="1076"/>
          <ac:spMkLst>
            <pc:docMk/>
            <pc:sldMk cId="3997025040" sldId="391"/>
            <ac:spMk id="56" creationId="{EB8F849A-E0FD-411F-8871-05228CF3BF38}"/>
          </ac:spMkLst>
        </pc:spChg>
        <pc:spChg chg="mod">
          <ac:chgData name="Kirsten Holt" userId="51acaace-e9c3-44ff-89b0-21222f022df7" providerId="ADAL" clId="{D1F7F0FC-A1F5-4C96-897E-CDFAB658638F}" dt="2020-11-27T13:58:16.612" v="738" actId="207"/>
          <ac:spMkLst>
            <pc:docMk/>
            <pc:sldMk cId="3997025040" sldId="391"/>
            <ac:spMk id="57" creationId="{52F3B38F-D48B-4106-BBAF-04179D3BC68E}"/>
          </ac:spMkLst>
        </pc:spChg>
        <pc:spChg chg="mod">
          <ac:chgData name="Kirsten Holt" userId="51acaace-e9c3-44ff-89b0-21222f022df7" providerId="ADAL" clId="{D1F7F0FC-A1F5-4C96-897E-CDFAB658638F}" dt="2020-11-27T13:58:13.189" v="737" actId="207"/>
          <ac:spMkLst>
            <pc:docMk/>
            <pc:sldMk cId="3997025040" sldId="391"/>
            <ac:spMk id="61" creationId="{D261D69C-84FD-4256-928A-B0F95A2C0CD4}"/>
          </ac:spMkLst>
        </pc:spChg>
        <pc:spChg chg="mod">
          <ac:chgData name="Kirsten Holt" userId="51acaace-e9c3-44ff-89b0-21222f022df7" providerId="ADAL" clId="{D1F7F0FC-A1F5-4C96-897E-CDFAB658638F}" dt="2020-11-27T13:58:00.879" v="733" actId="207"/>
          <ac:spMkLst>
            <pc:docMk/>
            <pc:sldMk cId="3997025040" sldId="391"/>
            <ac:spMk id="66" creationId="{41D8296E-8421-4DCC-8DFE-85EEF2398859}"/>
          </ac:spMkLst>
        </pc:spChg>
        <pc:picChg chg="mod">
          <ac:chgData name="Kirsten Holt" userId="51acaace-e9c3-44ff-89b0-21222f022df7" providerId="ADAL" clId="{D1F7F0FC-A1F5-4C96-897E-CDFAB658638F}" dt="2020-11-27T13:58:09.007" v="736" actId="1076"/>
          <ac:picMkLst>
            <pc:docMk/>
            <pc:sldMk cId="3997025040" sldId="391"/>
            <ac:picMk id="35" creationId="{E4F5D615-B1DE-45A4-AE97-3DE88E6ABDC9}"/>
          </ac:picMkLst>
        </pc:picChg>
        <pc:picChg chg="mod">
          <ac:chgData name="Kirsten Holt" userId="51acaace-e9c3-44ff-89b0-21222f022df7" providerId="ADAL" clId="{D1F7F0FC-A1F5-4C96-897E-CDFAB658638F}" dt="2020-11-27T13:57:58.006" v="732" actId="1076"/>
          <ac:picMkLst>
            <pc:docMk/>
            <pc:sldMk cId="3997025040" sldId="391"/>
            <ac:picMk id="42" creationId="{B63D27A5-E700-4029-97F0-D526B5ACC387}"/>
          </ac:picMkLst>
        </pc:picChg>
      </pc:sldChg>
      <pc:sldChg chg="modSp mod">
        <pc:chgData name="Kirsten Holt" userId="51acaace-e9c3-44ff-89b0-21222f022df7" providerId="ADAL" clId="{D1F7F0FC-A1F5-4C96-897E-CDFAB658638F}" dt="2020-11-27T13:57:41.637" v="729" actId="207"/>
        <pc:sldMkLst>
          <pc:docMk/>
          <pc:sldMk cId="1656503528" sldId="392"/>
        </pc:sldMkLst>
        <pc:spChg chg="mod">
          <ac:chgData name="Kirsten Holt" userId="51acaace-e9c3-44ff-89b0-21222f022df7" providerId="ADAL" clId="{D1F7F0FC-A1F5-4C96-897E-CDFAB658638F}" dt="2020-11-27T13:57:41.637" v="729" actId="207"/>
          <ac:spMkLst>
            <pc:docMk/>
            <pc:sldMk cId="1656503528" sldId="392"/>
            <ac:spMk id="55" creationId="{7E7FA173-F855-42E9-A243-98F0B70776B4}"/>
          </ac:spMkLst>
        </pc:spChg>
        <pc:spChg chg="mod">
          <ac:chgData name="Kirsten Holt" userId="51acaace-e9c3-44ff-89b0-21222f022df7" providerId="ADAL" clId="{D1F7F0FC-A1F5-4C96-897E-CDFAB658638F}" dt="2020-11-27T13:57:33.650" v="727" actId="207"/>
          <ac:spMkLst>
            <pc:docMk/>
            <pc:sldMk cId="1656503528" sldId="392"/>
            <ac:spMk id="57" creationId="{52F3B38F-D48B-4106-BBAF-04179D3BC68E}"/>
          </ac:spMkLst>
        </pc:spChg>
        <pc:spChg chg="mod">
          <ac:chgData name="Kirsten Holt" userId="51acaace-e9c3-44ff-89b0-21222f022df7" providerId="ADAL" clId="{D1F7F0FC-A1F5-4C96-897E-CDFAB658638F}" dt="2020-11-27T13:57:30.834" v="726" actId="207"/>
          <ac:spMkLst>
            <pc:docMk/>
            <pc:sldMk cId="1656503528" sldId="392"/>
            <ac:spMk id="61" creationId="{D261D69C-84FD-4256-928A-B0F95A2C0CD4}"/>
          </ac:spMkLst>
        </pc:spChg>
        <pc:picChg chg="mod">
          <ac:chgData name="Kirsten Holt" userId="51acaace-e9c3-44ff-89b0-21222f022df7" providerId="ADAL" clId="{D1F7F0FC-A1F5-4C96-897E-CDFAB658638F}" dt="2020-11-27T13:57:28.042" v="725" actId="1076"/>
          <ac:picMkLst>
            <pc:docMk/>
            <pc:sldMk cId="1656503528" sldId="392"/>
            <ac:picMk id="14" creationId="{8E6B92E5-D31A-4334-9109-2CEC0DFE3DCB}"/>
          </ac:picMkLst>
        </pc:picChg>
        <pc:picChg chg="mod">
          <ac:chgData name="Kirsten Holt" userId="51acaace-e9c3-44ff-89b0-21222f022df7" providerId="ADAL" clId="{D1F7F0FC-A1F5-4C96-897E-CDFAB658638F}" dt="2020-11-27T13:57:36.750" v="728" actId="1076"/>
          <ac:picMkLst>
            <pc:docMk/>
            <pc:sldMk cId="1656503528" sldId="392"/>
            <ac:picMk id="42" creationId="{B63D27A5-E700-4029-97F0-D526B5ACC387}"/>
          </ac:picMkLst>
        </pc:picChg>
      </pc:sldChg>
      <pc:sldChg chg="addSp delSp modSp mod">
        <pc:chgData name="Kirsten Holt" userId="51acaace-e9c3-44ff-89b0-21222f022df7" providerId="ADAL" clId="{D1F7F0FC-A1F5-4C96-897E-CDFAB658638F}" dt="2020-11-27T13:52:05.974" v="661" actId="1076"/>
        <pc:sldMkLst>
          <pc:docMk/>
          <pc:sldMk cId="2545634703" sldId="393"/>
        </pc:sldMkLst>
        <pc:spChg chg="mod">
          <ac:chgData name="Kirsten Holt" userId="51acaace-e9c3-44ff-89b0-21222f022df7" providerId="ADAL" clId="{D1F7F0FC-A1F5-4C96-897E-CDFAB658638F}" dt="2020-11-27T13:51:48.193" v="657" actId="207"/>
          <ac:spMkLst>
            <pc:docMk/>
            <pc:sldMk cId="2545634703" sldId="393"/>
            <ac:spMk id="57" creationId="{52F3B38F-D48B-4106-BBAF-04179D3BC68E}"/>
          </ac:spMkLst>
        </pc:spChg>
        <pc:spChg chg="mod">
          <ac:chgData name="Kirsten Holt" userId="51acaace-e9c3-44ff-89b0-21222f022df7" providerId="ADAL" clId="{D1F7F0FC-A1F5-4C96-897E-CDFAB658638F}" dt="2020-11-27T13:51:44.730" v="656" actId="207"/>
          <ac:spMkLst>
            <pc:docMk/>
            <pc:sldMk cId="2545634703" sldId="393"/>
            <ac:spMk id="61" creationId="{D261D69C-84FD-4256-928A-B0F95A2C0CD4}"/>
          </ac:spMkLst>
        </pc:spChg>
        <pc:picChg chg="del">
          <ac:chgData name="Kirsten Holt" userId="51acaace-e9c3-44ff-89b0-21222f022df7" providerId="ADAL" clId="{D1F7F0FC-A1F5-4C96-897E-CDFAB658638F}" dt="2020-11-27T13:51:52.926" v="658" actId="478"/>
          <ac:picMkLst>
            <pc:docMk/>
            <pc:sldMk cId="2545634703" sldId="393"/>
            <ac:picMk id="42" creationId="{B63D27A5-E700-4029-97F0-D526B5ACC387}"/>
          </ac:picMkLst>
        </pc:picChg>
        <pc:picChg chg="add mod">
          <ac:chgData name="Kirsten Holt" userId="51acaace-e9c3-44ff-89b0-21222f022df7" providerId="ADAL" clId="{D1F7F0FC-A1F5-4C96-897E-CDFAB658638F}" dt="2020-11-27T13:52:05.974" v="661" actId="1076"/>
          <ac:picMkLst>
            <pc:docMk/>
            <pc:sldMk cId="2545634703" sldId="393"/>
            <ac:picMk id="48" creationId="{1064D96E-D38D-400A-98F7-46ECB7EFCF50}"/>
          </ac:picMkLst>
        </pc:picChg>
      </pc:sldChg>
      <pc:sldChg chg="delSp mod">
        <pc:chgData name="Kirsten Holt" userId="51acaace-e9c3-44ff-89b0-21222f022df7" providerId="ADAL" clId="{D1F7F0FC-A1F5-4C96-897E-CDFAB658638F}" dt="2020-11-27T13:52:30.555" v="664" actId="478"/>
        <pc:sldMkLst>
          <pc:docMk/>
          <pc:sldMk cId="3917933816" sldId="394"/>
        </pc:sldMkLst>
        <pc:spChg chg="del">
          <ac:chgData name="Kirsten Holt" userId="51acaace-e9c3-44ff-89b0-21222f022df7" providerId="ADAL" clId="{D1F7F0FC-A1F5-4C96-897E-CDFAB658638F}" dt="2020-11-27T13:52:30.555" v="664" actId="478"/>
          <ac:spMkLst>
            <pc:docMk/>
            <pc:sldMk cId="3917933816" sldId="394"/>
            <ac:spMk id="73" creationId="{A400CB28-0CAB-4D0F-A54F-98C56BAB9EA4}"/>
          </ac:spMkLst>
        </pc:spChg>
        <pc:picChg chg="del">
          <ac:chgData name="Kirsten Holt" userId="51acaace-e9c3-44ff-89b0-21222f022df7" providerId="ADAL" clId="{D1F7F0FC-A1F5-4C96-897E-CDFAB658638F}" dt="2020-11-27T13:52:28.729" v="663" actId="478"/>
          <ac:picMkLst>
            <pc:docMk/>
            <pc:sldMk cId="3917933816" sldId="394"/>
            <ac:picMk id="43" creationId="{E3B5B949-6B97-421B-82D5-26E5FE444D12}"/>
          </ac:picMkLst>
        </pc:picChg>
      </pc:sldChg>
      <pc:sldChg chg="delSp mod">
        <pc:chgData name="Kirsten Holt" userId="51acaace-e9c3-44ff-89b0-21222f022df7" providerId="ADAL" clId="{D1F7F0FC-A1F5-4C96-897E-CDFAB658638F}" dt="2020-11-27T13:52:44.271" v="667" actId="478"/>
        <pc:sldMkLst>
          <pc:docMk/>
          <pc:sldMk cId="981288439" sldId="395"/>
        </pc:sldMkLst>
        <pc:spChg chg="del">
          <ac:chgData name="Kirsten Holt" userId="51acaace-e9c3-44ff-89b0-21222f022df7" providerId="ADAL" clId="{D1F7F0FC-A1F5-4C96-897E-CDFAB658638F}" dt="2020-11-27T13:52:43.490" v="666" actId="478"/>
          <ac:spMkLst>
            <pc:docMk/>
            <pc:sldMk cId="981288439" sldId="395"/>
            <ac:spMk id="70" creationId="{5D1B9D83-A937-4D0A-B151-CB850F2D2111}"/>
          </ac:spMkLst>
        </pc:spChg>
        <pc:spChg chg="del">
          <ac:chgData name="Kirsten Holt" userId="51acaace-e9c3-44ff-89b0-21222f022df7" providerId="ADAL" clId="{D1F7F0FC-A1F5-4C96-897E-CDFAB658638F}" dt="2020-11-27T13:52:43.490" v="666" actId="478"/>
          <ac:spMkLst>
            <pc:docMk/>
            <pc:sldMk cId="981288439" sldId="395"/>
            <ac:spMk id="73" creationId="{A400CB28-0CAB-4D0F-A54F-98C56BAB9EA4}"/>
          </ac:spMkLst>
        </pc:spChg>
        <pc:picChg chg="del">
          <ac:chgData name="Kirsten Holt" userId="51acaace-e9c3-44ff-89b0-21222f022df7" providerId="ADAL" clId="{D1F7F0FC-A1F5-4C96-897E-CDFAB658638F}" dt="2020-11-27T13:52:44.271" v="667" actId="478"/>
          <ac:picMkLst>
            <pc:docMk/>
            <pc:sldMk cId="981288439" sldId="395"/>
            <ac:picMk id="33" creationId="{CC54494D-9D34-43F2-8EDA-DE6B17211EE5}"/>
          </ac:picMkLst>
        </pc:picChg>
        <pc:picChg chg="del">
          <ac:chgData name="Kirsten Holt" userId="51acaace-e9c3-44ff-89b0-21222f022df7" providerId="ADAL" clId="{D1F7F0FC-A1F5-4C96-897E-CDFAB658638F}" dt="2020-11-27T13:52:43.490" v="666" actId="478"/>
          <ac:picMkLst>
            <pc:docMk/>
            <pc:sldMk cId="981288439" sldId="395"/>
            <ac:picMk id="43" creationId="{E3B5B949-6B97-421B-82D5-26E5FE444D12}"/>
          </ac:picMkLst>
        </pc:picChg>
      </pc:sldChg>
      <pc:sldChg chg="delSp mod">
        <pc:chgData name="Kirsten Holt" userId="51acaace-e9c3-44ff-89b0-21222f022df7" providerId="ADAL" clId="{D1F7F0FC-A1F5-4C96-897E-CDFAB658638F}" dt="2020-11-27T13:53:12.528" v="669" actId="478"/>
        <pc:sldMkLst>
          <pc:docMk/>
          <pc:sldMk cId="865746425" sldId="396"/>
        </pc:sldMkLst>
        <pc:spChg chg="del">
          <ac:chgData name="Kirsten Holt" userId="51acaace-e9c3-44ff-89b0-21222f022df7" providerId="ADAL" clId="{D1F7F0FC-A1F5-4C96-897E-CDFAB658638F}" dt="2020-11-27T13:53:12.528" v="669" actId="478"/>
          <ac:spMkLst>
            <pc:docMk/>
            <pc:sldMk cId="865746425" sldId="396"/>
            <ac:spMk id="70" creationId="{5D1B9D83-A937-4D0A-B151-CB850F2D2111}"/>
          </ac:spMkLst>
        </pc:spChg>
        <pc:spChg chg="del">
          <ac:chgData name="Kirsten Holt" userId="51acaace-e9c3-44ff-89b0-21222f022df7" providerId="ADAL" clId="{D1F7F0FC-A1F5-4C96-897E-CDFAB658638F}" dt="2020-11-27T13:53:12.528" v="669" actId="478"/>
          <ac:spMkLst>
            <pc:docMk/>
            <pc:sldMk cId="865746425" sldId="396"/>
            <ac:spMk id="71" creationId="{53187BA8-0065-4685-98A7-B26698E02788}"/>
          </ac:spMkLst>
        </pc:spChg>
        <pc:spChg chg="del">
          <ac:chgData name="Kirsten Holt" userId="51acaace-e9c3-44ff-89b0-21222f022df7" providerId="ADAL" clId="{D1F7F0FC-A1F5-4C96-897E-CDFAB658638F}" dt="2020-11-27T13:53:12.528" v="669" actId="478"/>
          <ac:spMkLst>
            <pc:docMk/>
            <pc:sldMk cId="865746425" sldId="396"/>
            <ac:spMk id="72" creationId="{080751F9-1AA7-4DF8-A523-A038905817B0}"/>
          </ac:spMkLst>
        </pc:spChg>
        <pc:spChg chg="del">
          <ac:chgData name="Kirsten Holt" userId="51acaace-e9c3-44ff-89b0-21222f022df7" providerId="ADAL" clId="{D1F7F0FC-A1F5-4C96-897E-CDFAB658638F}" dt="2020-11-27T13:53:12.528" v="669" actId="478"/>
          <ac:spMkLst>
            <pc:docMk/>
            <pc:sldMk cId="865746425" sldId="396"/>
            <ac:spMk id="73" creationId="{A400CB28-0CAB-4D0F-A54F-98C56BAB9EA4}"/>
          </ac:spMkLst>
        </pc:spChg>
        <pc:picChg chg="del">
          <ac:chgData name="Kirsten Holt" userId="51acaace-e9c3-44ff-89b0-21222f022df7" providerId="ADAL" clId="{D1F7F0FC-A1F5-4C96-897E-CDFAB658638F}" dt="2020-11-27T13:53:12.528" v="669" actId="478"/>
          <ac:picMkLst>
            <pc:docMk/>
            <pc:sldMk cId="865746425" sldId="396"/>
            <ac:picMk id="33" creationId="{CC54494D-9D34-43F2-8EDA-DE6B17211EE5}"/>
          </ac:picMkLst>
        </pc:picChg>
        <pc:picChg chg="del">
          <ac:chgData name="Kirsten Holt" userId="51acaace-e9c3-44ff-89b0-21222f022df7" providerId="ADAL" clId="{D1F7F0FC-A1F5-4C96-897E-CDFAB658638F}" dt="2020-11-27T13:53:12.528" v="669" actId="478"/>
          <ac:picMkLst>
            <pc:docMk/>
            <pc:sldMk cId="865746425" sldId="396"/>
            <ac:picMk id="43" creationId="{E3B5B949-6B97-421B-82D5-26E5FE444D12}"/>
          </ac:picMkLst>
        </pc:picChg>
        <pc:picChg chg="del">
          <ac:chgData name="Kirsten Holt" userId="51acaace-e9c3-44ff-89b0-21222f022df7" providerId="ADAL" clId="{D1F7F0FC-A1F5-4C96-897E-CDFAB658638F}" dt="2020-11-27T13:53:12.528" v="669" actId="478"/>
          <ac:picMkLst>
            <pc:docMk/>
            <pc:sldMk cId="865746425" sldId="396"/>
            <ac:picMk id="45" creationId="{3DD5088C-47BA-4034-B279-20EE6ABB1764}"/>
          </ac:picMkLst>
        </pc:picChg>
        <pc:picChg chg="del">
          <ac:chgData name="Kirsten Holt" userId="51acaace-e9c3-44ff-89b0-21222f022df7" providerId="ADAL" clId="{D1F7F0FC-A1F5-4C96-897E-CDFAB658638F}" dt="2020-11-27T13:53:12.528" v="669" actId="478"/>
          <ac:picMkLst>
            <pc:docMk/>
            <pc:sldMk cId="865746425" sldId="396"/>
            <ac:picMk id="46" creationId="{700E07BD-387F-4EE2-91B7-20F67479FF50}"/>
          </ac:picMkLst>
        </pc:picChg>
      </pc:sldChg>
      <pc:sldChg chg="delSp mod">
        <pc:chgData name="Kirsten Holt" userId="51acaace-e9c3-44ff-89b0-21222f022df7" providerId="ADAL" clId="{D1F7F0FC-A1F5-4C96-897E-CDFAB658638F}" dt="2020-11-27T13:53:21.265" v="670" actId="478"/>
        <pc:sldMkLst>
          <pc:docMk/>
          <pc:sldMk cId="588604781" sldId="397"/>
        </pc:sldMkLst>
        <pc:spChg chg="del">
          <ac:chgData name="Kirsten Holt" userId="51acaace-e9c3-44ff-89b0-21222f022df7" providerId="ADAL" clId="{D1F7F0FC-A1F5-4C96-897E-CDFAB658638F}" dt="2020-11-27T13:53:21.265" v="670" actId="478"/>
          <ac:spMkLst>
            <pc:docMk/>
            <pc:sldMk cId="588604781" sldId="397"/>
            <ac:spMk id="70" creationId="{5D1B9D83-A937-4D0A-B151-CB850F2D2111}"/>
          </ac:spMkLst>
        </pc:spChg>
        <pc:spChg chg="del">
          <ac:chgData name="Kirsten Holt" userId="51acaace-e9c3-44ff-89b0-21222f022df7" providerId="ADAL" clId="{D1F7F0FC-A1F5-4C96-897E-CDFAB658638F}" dt="2020-11-27T13:53:21.265" v="670" actId="478"/>
          <ac:spMkLst>
            <pc:docMk/>
            <pc:sldMk cId="588604781" sldId="397"/>
            <ac:spMk id="71" creationId="{53187BA8-0065-4685-98A7-B26698E02788}"/>
          </ac:spMkLst>
        </pc:spChg>
        <pc:spChg chg="del">
          <ac:chgData name="Kirsten Holt" userId="51acaace-e9c3-44ff-89b0-21222f022df7" providerId="ADAL" clId="{D1F7F0FC-A1F5-4C96-897E-CDFAB658638F}" dt="2020-11-27T13:53:21.265" v="670" actId="478"/>
          <ac:spMkLst>
            <pc:docMk/>
            <pc:sldMk cId="588604781" sldId="397"/>
            <ac:spMk id="73" creationId="{A400CB28-0CAB-4D0F-A54F-98C56BAB9EA4}"/>
          </ac:spMkLst>
        </pc:spChg>
        <pc:picChg chg="del">
          <ac:chgData name="Kirsten Holt" userId="51acaace-e9c3-44ff-89b0-21222f022df7" providerId="ADAL" clId="{D1F7F0FC-A1F5-4C96-897E-CDFAB658638F}" dt="2020-11-27T13:53:21.265" v="670" actId="478"/>
          <ac:picMkLst>
            <pc:docMk/>
            <pc:sldMk cId="588604781" sldId="397"/>
            <ac:picMk id="33" creationId="{CC54494D-9D34-43F2-8EDA-DE6B17211EE5}"/>
          </ac:picMkLst>
        </pc:picChg>
        <pc:picChg chg="del">
          <ac:chgData name="Kirsten Holt" userId="51acaace-e9c3-44ff-89b0-21222f022df7" providerId="ADAL" clId="{D1F7F0FC-A1F5-4C96-897E-CDFAB658638F}" dt="2020-11-27T13:53:21.265" v="670" actId="478"/>
          <ac:picMkLst>
            <pc:docMk/>
            <pc:sldMk cId="588604781" sldId="397"/>
            <ac:picMk id="43" creationId="{E3B5B949-6B97-421B-82D5-26E5FE444D12}"/>
          </ac:picMkLst>
        </pc:picChg>
        <pc:picChg chg="del">
          <ac:chgData name="Kirsten Holt" userId="51acaace-e9c3-44ff-89b0-21222f022df7" providerId="ADAL" clId="{D1F7F0FC-A1F5-4C96-897E-CDFAB658638F}" dt="2020-11-27T13:53:21.265" v="670" actId="478"/>
          <ac:picMkLst>
            <pc:docMk/>
            <pc:sldMk cId="588604781" sldId="397"/>
            <ac:picMk id="45" creationId="{3DD5088C-47BA-4034-B279-20EE6ABB1764}"/>
          </ac:picMkLst>
        </pc:picChg>
      </pc:sldChg>
      <pc:sldChg chg="delSp mod">
        <pc:chgData name="Kirsten Holt" userId="51acaace-e9c3-44ff-89b0-21222f022df7" providerId="ADAL" clId="{D1F7F0FC-A1F5-4C96-897E-CDFAB658638F}" dt="2020-11-27T13:53:39.687" v="673" actId="478"/>
        <pc:sldMkLst>
          <pc:docMk/>
          <pc:sldMk cId="2116151358" sldId="398"/>
        </pc:sldMkLst>
        <pc:spChg chg="del">
          <ac:chgData name="Kirsten Holt" userId="51acaace-e9c3-44ff-89b0-21222f022df7" providerId="ADAL" clId="{D1F7F0FC-A1F5-4C96-897E-CDFAB658638F}" dt="2020-11-27T13:53:39.687" v="673" actId="478"/>
          <ac:spMkLst>
            <pc:docMk/>
            <pc:sldMk cId="2116151358" sldId="398"/>
            <ac:spMk id="69" creationId="{506F9EA3-6D0E-46A7-BADC-8B0A50023815}"/>
          </ac:spMkLst>
        </pc:spChg>
        <pc:spChg chg="del">
          <ac:chgData name="Kirsten Holt" userId="51acaace-e9c3-44ff-89b0-21222f022df7" providerId="ADAL" clId="{D1F7F0FC-A1F5-4C96-897E-CDFAB658638F}" dt="2020-11-27T13:53:39.687" v="673" actId="478"/>
          <ac:spMkLst>
            <pc:docMk/>
            <pc:sldMk cId="2116151358" sldId="398"/>
            <ac:spMk id="70" creationId="{5D1B9D83-A937-4D0A-B151-CB850F2D2111}"/>
          </ac:spMkLst>
        </pc:spChg>
        <pc:spChg chg="del">
          <ac:chgData name="Kirsten Holt" userId="51acaace-e9c3-44ff-89b0-21222f022df7" providerId="ADAL" clId="{D1F7F0FC-A1F5-4C96-897E-CDFAB658638F}" dt="2020-11-27T13:53:39.687" v="673" actId="478"/>
          <ac:spMkLst>
            <pc:docMk/>
            <pc:sldMk cId="2116151358" sldId="398"/>
            <ac:spMk id="71" creationId="{53187BA8-0065-4685-98A7-B26698E02788}"/>
          </ac:spMkLst>
        </pc:spChg>
        <pc:spChg chg="del">
          <ac:chgData name="Kirsten Holt" userId="51acaace-e9c3-44ff-89b0-21222f022df7" providerId="ADAL" clId="{D1F7F0FC-A1F5-4C96-897E-CDFAB658638F}" dt="2020-11-27T13:53:39.687" v="673" actId="478"/>
          <ac:spMkLst>
            <pc:docMk/>
            <pc:sldMk cId="2116151358" sldId="398"/>
            <ac:spMk id="72" creationId="{080751F9-1AA7-4DF8-A523-A038905817B0}"/>
          </ac:spMkLst>
        </pc:spChg>
        <pc:spChg chg="del">
          <ac:chgData name="Kirsten Holt" userId="51acaace-e9c3-44ff-89b0-21222f022df7" providerId="ADAL" clId="{D1F7F0FC-A1F5-4C96-897E-CDFAB658638F}" dt="2020-11-27T13:53:39.687" v="673" actId="478"/>
          <ac:spMkLst>
            <pc:docMk/>
            <pc:sldMk cId="2116151358" sldId="398"/>
            <ac:spMk id="73" creationId="{A400CB28-0CAB-4D0F-A54F-98C56BAB9EA4}"/>
          </ac:spMkLst>
        </pc:spChg>
        <pc:picChg chg="del">
          <ac:chgData name="Kirsten Holt" userId="51acaace-e9c3-44ff-89b0-21222f022df7" providerId="ADAL" clId="{D1F7F0FC-A1F5-4C96-897E-CDFAB658638F}" dt="2020-11-27T13:53:39.687" v="673" actId="478"/>
          <ac:picMkLst>
            <pc:docMk/>
            <pc:sldMk cId="2116151358" sldId="398"/>
            <ac:picMk id="33" creationId="{CC54494D-9D34-43F2-8EDA-DE6B17211EE5}"/>
          </ac:picMkLst>
        </pc:picChg>
        <pc:picChg chg="del">
          <ac:chgData name="Kirsten Holt" userId="51acaace-e9c3-44ff-89b0-21222f022df7" providerId="ADAL" clId="{D1F7F0FC-A1F5-4C96-897E-CDFAB658638F}" dt="2020-11-27T13:53:39.687" v="673" actId="478"/>
          <ac:picMkLst>
            <pc:docMk/>
            <pc:sldMk cId="2116151358" sldId="398"/>
            <ac:picMk id="43" creationId="{E3B5B949-6B97-421B-82D5-26E5FE444D12}"/>
          </ac:picMkLst>
        </pc:picChg>
        <pc:picChg chg="del">
          <ac:chgData name="Kirsten Holt" userId="51acaace-e9c3-44ff-89b0-21222f022df7" providerId="ADAL" clId="{D1F7F0FC-A1F5-4C96-897E-CDFAB658638F}" dt="2020-11-27T13:53:39.687" v="673" actId="478"/>
          <ac:picMkLst>
            <pc:docMk/>
            <pc:sldMk cId="2116151358" sldId="398"/>
            <ac:picMk id="45" creationId="{3DD5088C-47BA-4034-B279-20EE6ABB1764}"/>
          </ac:picMkLst>
        </pc:picChg>
        <pc:picChg chg="del">
          <ac:chgData name="Kirsten Holt" userId="51acaace-e9c3-44ff-89b0-21222f022df7" providerId="ADAL" clId="{D1F7F0FC-A1F5-4C96-897E-CDFAB658638F}" dt="2020-11-27T13:53:39.687" v="673" actId="478"/>
          <ac:picMkLst>
            <pc:docMk/>
            <pc:sldMk cId="2116151358" sldId="398"/>
            <ac:picMk id="46" creationId="{700E07BD-387F-4EE2-91B7-20F67479FF50}"/>
          </ac:picMkLst>
        </pc:picChg>
        <pc:picChg chg="del">
          <ac:chgData name="Kirsten Holt" userId="51acaace-e9c3-44ff-89b0-21222f022df7" providerId="ADAL" clId="{D1F7F0FC-A1F5-4C96-897E-CDFAB658638F}" dt="2020-11-27T13:53:39.687" v="673" actId="478"/>
          <ac:picMkLst>
            <pc:docMk/>
            <pc:sldMk cId="2116151358" sldId="398"/>
            <ac:picMk id="47" creationId="{39394800-EF49-4707-A762-4167F34D8349}"/>
          </ac:picMkLst>
        </pc:picChg>
      </pc:sldChg>
      <pc:sldChg chg="delSp modSp mod">
        <pc:chgData name="Kirsten Holt" userId="51acaace-e9c3-44ff-89b0-21222f022df7" providerId="ADAL" clId="{D1F7F0FC-A1F5-4C96-897E-CDFAB658638F}" dt="2020-11-27T13:53:57.025" v="677" actId="478"/>
        <pc:sldMkLst>
          <pc:docMk/>
          <pc:sldMk cId="2296904831" sldId="399"/>
        </pc:sldMkLst>
        <pc:spChg chg="del mod">
          <ac:chgData name="Kirsten Holt" userId="51acaace-e9c3-44ff-89b0-21222f022df7" providerId="ADAL" clId="{D1F7F0FC-A1F5-4C96-897E-CDFAB658638F}" dt="2020-11-27T13:53:57.025" v="677" actId="478"/>
          <ac:spMkLst>
            <pc:docMk/>
            <pc:sldMk cId="2296904831" sldId="399"/>
            <ac:spMk id="68" creationId="{508F1412-4A17-4EC4-A7DA-3DC1ED2C5A22}"/>
          </ac:spMkLst>
        </pc:spChg>
        <pc:picChg chg="del">
          <ac:chgData name="Kirsten Holt" userId="51acaace-e9c3-44ff-89b0-21222f022df7" providerId="ADAL" clId="{D1F7F0FC-A1F5-4C96-897E-CDFAB658638F}" dt="2020-11-27T13:53:54.867" v="675" actId="478"/>
          <ac:picMkLst>
            <pc:docMk/>
            <pc:sldMk cId="2296904831" sldId="399"/>
            <ac:picMk id="16" creationId="{FF20A65D-483D-4103-A328-8EE0BB095C68}"/>
          </ac:picMkLst>
        </pc:picChg>
      </pc:sldChg>
      <pc:sldChg chg="delSp mod">
        <pc:chgData name="Kirsten Holt" userId="51acaace-e9c3-44ff-89b0-21222f022df7" providerId="ADAL" clId="{D1F7F0FC-A1F5-4C96-897E-CDFAB658638F}" dt="2020-11-27T13:54:06.322" v="679" actId="478"/>
        <pc:sldMkLst>
          <pc:docMk/>
          <pc:sldMk cId="1243014447" sldId="400"/>
        </pc:sldMkLst>
        <pc:spChg chg="del">
          <ac:chgData name="Kirsten Holt" userId="51acaace-e9c3-44ff-89b0-21222f022df7" providerId="ADAL" clId="{D1F7F0FC-A1F5-4C96-897E-CDFAB658638F}" dt="2020-11-27T13:54:06.322" v="679" actId="478"/>
          <ac:spMkLst>
            <pc:docMk/>
            <pc:sldMk cId="1243014447" sldId="400"/>
            <ac:spMk id="65" creationId="{013FAEAE-4681-47FE-8D08-F73C6EE1C4BF}"/>
          </ac:spMkLst>
        </pc:spChg>
        <pc:spChg chg="del">
          <ac:chgData name="Kirsten Holt" userId="51acaace-e9c3-44ff-89b0-21222f022df7" providerId="ADAL" clId="{D1F7F0FC-A1F5-4C96-897E-CDFAB658638F}" dt="2020-11-27T13:54:06.322" v="679" actId="478"/>
          <ac:spMkLst>
            <pc:docMk/>
            <pc:sldMk cId="1243014447" sldId="400"/>
            <ac:spMk id="68" creationId="{508F1412-4A17-4EC4-A7DA-3DC1ED2C5A22}"/>
          </ac:spMkLst>
        </pc:spChg>
        <pc:picChg chg="del">
          <ac:chgData name="Kirsten Holt" userId="51acaace-e9c3-44ff-89b0-21222f022df7" providerId="ADAL" clId="{D1F7F0FC-A1F5-4C96-897E-CDFAB658638F}" dt="2020-11-27T13:54:06.322" v="679" actId="478"/>
          <ac:picMkLst>
            <pc:docMk/>
            <pc:sldMk cId="1243014447" sldId="400"/>
            <ac:picMk id="16" creationId="{FF20A65D-483D-4103-A328-8EE0BB095C68}"/>
          </ac:picMkLst>
        </pc:picChg>
        <pc:picChg chg="del">
          <ac:chgData name="Kirsten Holt" userId="51acaace-e9c3-44ff-89b0-21222f022df7" providerId="ADAL" clId="{D1F7F0FC-A1F5-4C96-897E-CDFAB658638F}" dt="2020-11-27T13:54:06.322" v="679" actId="478"/>
          <ac:picMkLst>
            <pc:docMk/>
            <pc:sldMk cId="1243014447" sldId="400"/>
            <ac:picMk id="34" creationId="{8432E53F-CCFD-41D3-B583-E2C4F1ADEAF2}"/>
          </ac:picMkLst>
        </pc:picChg>
      </pc:sldChg>
      <pc:sldChg chg="delSp mod">
        <pc:chgData name="Kirsten Holt" userId="51acaace-e9c3-44ff-89b0-21222f022df7" providerId="ADAL" clId="{D1F7F0FC-A1F5-4C96-897E-CDFAB658638F}" dt="2020-11-27T13:54:20.208" v="682" actId="478"/>
        <pc:sldMkLst>
          <pc:docMk/>
          <pc:sldMk cId="3159750119" sldId="401"/>
        </pc:sldMkLst>
        <pc:spChg chg="del">
          <ac:chgData name="Kirsten Holt" userId="51acaace-e9c3-44ff-89b0-21222f022df7" providerId="ADAL" clId="{D1F7F0FC-A1F5-4C96-897E-CDFAB658638F}" dt="2020-11-27T13:54:20.208" v="682" actId="478"/>
          <ac:spMkLst>
            <pc:docMk/>
            <pc:sldMk cId="3159750119" sldId="401"/>
            <ac:spMk id="65" creationId="{013FAEAE-4681-47FE-8D08-F73C6EE1C4BF}"/>
          </ac:spMkLst>
        </pc:spChg>
        <pc:spChg chg="del">
          <ac:chgData name="Kirsten Holt" userId="51acaace-e9c3-44ff-89b0-21222f022df7" providerId="ADAL" clId="{D1F7F0FC-A1F5-4C96-897E-CDFAB658638F}" dt="2020-11-27T13:54:17.764" v="681" actId="478"/>
          <ac:spMkLst>
            <pc:docMk/>
            <pc:sldMk cId="3159750119" sldId="401"/>
            <ac:spMk id="66" creationId="{41D8296E-8421-4DCC-8DFE-85EEF2398859}"/>
          </ac:spMkLst>
        </pc:spChg>
        <pc:spChg chg="del">
          <ac:chgData name="Kirsten Holt" userId="51acaace-e9c3-44ff-89b0-21222f022df7" providerId="ADAL" clId="{D1F7F0FC-A1F5-4C96-897E-CDFAB658638F}" dt="2020-11-27T13:54:17.764" v="681" actId="478"/>
          <ac:spMkLst>
            <pc:docMk/>
            <pc:sldMk cId="3159750119" sldId="401"/>
            <ac:spMk id="68" creationId="{508F1412-4A17-4EC4-A7DA-3DC1ED2C5A22}"/>
          </ac:spMkLst>
        </pc:spChg>
        <pc:picChg chg="del">
          <ac:chgData name="Kirsten Holt" userId="51acaace-e9c3-44ff-89b0-21222f022df7" providerId="ADAL" clId="{D1F7F0FC-A1F5-4C96-897E-CDFAB658638F}" dt="2020-11-27T13:54:17.764" v="681" actId="478"/>
          <ac:picMkLst>
            <pc:docMk/>
            <pc:sldMk cId="3159750119" sldId="401"/>
            <ac:picMk id="16" creationId="{FF20A65D-483D-4103-A328-8EE0BB095C68}"/>
          </ac:picMkLst>
        </pc:picChg>
        <pc:picChg chg="del">
          <ac:chgData name="Kirsten Holt" userId="51acaace-e9c3-44ff-89b0-21222f022df7" providerId="ADAL" clId="{D1F7F0FC-A1F5-4C96-897E-CDFAB658638F}" dt="2020-11-27T13:54:17.764" v="681" actId="478"/>
          <ac:picMkLst>
            <pc:docMk/>
            <pc:sldMk cId="3159750119" sldId="401"/>
            <ac:picMk id="34" creationId="{8432E53F-CCFD-41D3-B583-E2C4F1ADEAF2}"/>
          </ac:picMkLst>
        </pc:picChg>
        <pc:picChg chg="del">
          <ac:chgData name="Kirsten Holt" userId="51acaace-e9c3-44ff-89b0-21222f022df7" providerId="ADAL" clId="{D1F7F0FC-A1F5-4C96-897E-CDFAB658638F}" dt="2020-11-27T13:54:17.764" v="681" actId="478"/>
          <ac:picMkLst>
            <pc:docMk/>
            <pc:sldMk cId="3159750119" sldId="401"/>
            <ac:picMk id="35" creationId="{E4F5D615-B1DE-45A4-AE97-3DE88E6ABDC9}"/>
          </ac:picMkLst>
        </pc:picChg>
      </pc:sldChg>
      <pc:sldChg chg="delSp mod">
        <pc:chgData name="Kirsten Holt" userId="51acaace-e9c3-44ff-89b0-21222f022df7" providerId="ADAL" clId="{D1F7F0FC-A1F5-4C96-897E-CDFAB658638F}" dt="2020-11-27T13:54:28.684" v="684" actId="478"/>
        <pc:sldMkLst>
          <pc:docMk/>
          <pc:sldMk cId="2098167136" sldId="402"/>
        </pc:sldMkLst>
        <pc:spChg chg="del">
          <ac:chgData name="Kirsten Holt" userId="51acaace-e9c3-44ff-89b0-21222f022df7" providerId="ADAL" clId="{D1F7F0FC-A1F5-4C96-897E-CDFAB658638F}" dt="2020-11-27T13:54:28.684" v="684" actId="478"/>
          <ac:spMkLst>
            <pc:docMk/>
            <pc:sldMk cId="2098167136" sldId="402"/>
            <ac:spMk id="65" creationId="{013FAEAE-4681-47FE-8D08-F73C6EE1C4BF}"/>
          </ac:spMkLst>
        </pc:spChg>
        <pc:spChg chg="del">
          <ac:chgData name="Kirsten Holt" userId="51acaace-e9c3-44ff-89b0-21222f022df7" providerId="ADAL" clId="{D1F7F0FC-A1F5-4C96-897E-CDFAB658638F}" dt="2020-11-27T13:54:28.684" v="684" actId="478"/>
          <ac:spMkLst>
            <pc:docMk/>
            <pc:sldMk cId="2098167136" sldId="402"/>
            <ac:spMk id="66" creationId="{41D8296E-8421-4DCC-8DFE-85EEF2398859}"/>
          </ac:spMkLst>
        </pc:spChg>
        <pc:spChg chg="del">
          <ac:chgData name="Kirsten Holt" userId="51acaace-e9c3-44ff-89b0-21222f022df7" providerId="ADAL" clId="{D1F7F0FC-A1F5-4C96-897E-CDFAB658638F}" dt="2020-11-27T13:54:28.684" v="684" actId="478"/>
          <ac:spMkLst>
            <pc:docMk/>
            <pc:sldMk cId="2098167136" sldId="402"/>
            <ac:spMk id="67" creationId="{DDA10FBC-FD0B-45BD-89D4-3B517D73516A}"/>
          </ac:spMkLst>
        </pc:spChg>
        <pc:spChg chg="del">
          <ac:chgData name="Kirsten Holt" userId="51acaace-e9c3-44ff-89b0-21222f022df7" providerId="ADAL" clId="{D1F7F0FC-A1F5-4C96-897E-CDFAB658638F}" dt="2020-11-27T13:54:28.684" v="684" actId="478"/>
          <ac:spMkLst>
            <pc:docMk/>
            <pc:sldMk cId="2098167136" sldId="402"/>
            <ac:spMk id="68" creationId="{508F1412-4A17-4EC4-A7DA-3DC1ED2C5A22}"/>
          </ac:spMkLst>
        </pc:spChg>
        <pc:picChg chg="del">
          <ac:chgData name="Kirsten Holt" userId="51acaace-e9c3-44ff-89b0-21222f022df7" providerId="ADAL" clId="{D1F7F0FC-A1F5-4C96-897E-CDFAB658638F}" dt="2020-11-27T13:54:28.684" v="684" actId="478"/>
          <ac:picMkLst>
            <pc:docMk/>
            <pc:sldMk cId="2098167136" sldId="402"/>
            <ac:picMk id="16" creationId="{FF20A65D-483D-4103-A328-8EE0BB095C68}"/>
          </ac:picMkLst>
        </pc:picChg>
        <pc:picChg chg="del">
          <ac:chgData name="Kirsten Holt" userId="51acaace-e9c3-44ff-89b0-21222f022df7" providerId="ADAL" clId="{D1F7F0FC-A1F5-4C96-897E-CDFAB658638F}" dt="2020-11-27T13:54:28.684" v="684" actId="478"/>
          <ac:picMkLst>
            <pc:docMk/>
            <pc:sldMk cId="2098167136" sldId="402"/>
            <ac:picMk id="34" creationId="{8432E53F-CCFD-41D3-B583-E2C4F1ADEAF2}"/>
          </ac:picMkLst>
        </pc:picChg>
        <pc:picChg chg="del">
          <ac:chgData name="Kirsten Holt" userId="51acaace-e9c3-44ff-89b0-21222f022df7" providerId="ADAL" clId="{D1F7F0FC-A1F5-4C96-897E-CDFAB658638F}" dt="2020-11-27T13:54:28.684" v="684" actId="478"/>
          <ac:picMkLst>
            <pc:docMk/>
            <pc:sldMk cId="2098167136" sldId="402"/>
            <ac:picMk id="35" creationId="{E4F5D615-B1DE-45A4-AE97-3DE88E6ABDC9}"/>
          </ac:picMkLst>
        </pc:picChg>
        <pc:picChg chg="del">
          <ac:chgData name="Kirsten Holt" userId="51acaace-e9c3-44ff-89b0-21222f022df7" providerId="ADAL" clId="{D1F7F0FC-A1F5-4C96-897E-CDFAB658638F}" dt="2020-11-27T13:54:28.684" v="684" actId="478"/>
          <ac:picMkLst>
            <pc:docMk/>
            <pc:sldMk cId="2098167136" sldId="402"/>
            <ac:picMk id="36" creationId="{F6FFAAA7-E7F0-4A0E-A37E-BDDB68A1DD9D}"/>
          </ac:picMkLst>
        </pc:picChg>
      </pc:sldChg>
      <pc:sldChg chg="delSp modSp mod">
        <pc:chgData name="Kirsten Holt" userId="51acaace-e9c3-44ff-89b0-21222f022df7" providerId="ADAL" clId="{D1F7F0FC-A1F5-4C96-897E-CDFAB658638F}" dt="2020-11-27T13:54:44.777" v="690" actId="478"/>
        <pc:sldMkLst>
          <pc:docMk/>
          <pc:sldMk cId="1623235712" sldId="403"/>
        </pc:sldMkLst>
        <pc:spChg chg="del mod">
          <ac:chgData name="Kirsten Holt" userId="51acaace-e9c3-44ff-89b0-21222f022df7" providerId="ADAL" clId="{D1F7F0FC-A1F5-4C96-897E-CDFAB658638F}" dt="2020-11-27T13:54:44.777" v="690" actId="478"/>
          <ac:spMkLst>
            <pc:docMk/>
            <pc:sldMk cId="1623235712" sldId="403"/>
            <ac:spMk id="64" creationId="{97ED471C-A10D-455D-AE12-6250232C74CF}"/>
          </ac:spMkLst>
        </pc:spChg>
        <pc:spChg chg="del">
          <ac:chgData name="Kirsten Holt" userId="51acaace-e9c3-44ff-89b0-21222f022df7" providerId="ADAL" clId="{D1F7F0FC-A1F5-4C96-897E-CDFAB658638F}" dt="2020-11-27T13:54:43.289" v="689" actId="478"/>
          <ac:spMkLst>
            <pc:docMk/>
            <pc:sldMk cId="1623235712" sldId="403"/>
            <ac:spMk id="65" creationId="{013FAEAE-4681-47FE-8D08-F73C6EE1C4BF}"/>
          </ac:spMkLst>
        </pc:spChg>
        <pc:spChg chg="del">
          <ac:chgData name="Kirsten Holt" userId="51acaace-e9c3-44ff-89b0-21222f022df7" providerId="ADAL" clId="{D1F7F0FC-A1F5-4C96-897E-CDFAB658638F}" dt="2020-11-27T13:54:38.898" v="686" actId="478"/>
          <ac:spMkLst>
            <pc:docMk/>
            <pc:sldMk cId="1623235712" sldId="403"/>
            <ac:spMk id="66" creationId="{41D8296E-8421-4DCC-8DFE-85EEF2398859}"/>
          </ac:spMkLst>
        </pc:spChg>
        <pc:spChg chg="del">
          <ac:chgData name="Kirsten Holt" userId="51acaace-e9c3-44ff-89b0-21222f022df7" providerId="ADAL" clId="{D1F7F0FC-A1F5-4C96-897E-CDFAB658638F}" dt="2020-11-27T13:54:38.898" v="686" actId="478"/>
          <ac:spMkLst>
            <pc:docMk/>
            <pc:sldMk cId="1623235712" sldId="403"/>
            <ac:spMk id="67" creationId="{DDA10FBC-FD0B-45BD-89D4-3B517D73516A}"/>
          </ac:spMkLst>
        </pc:spChg>
        <pc:spChg chg="del">
          <ac:chgData name="Kirsten Holt" userId="51acaace-e9c3-44ff-89b0-21222f022df7" providerId="ADAL" clId="{D1F7F0FC-A1F5-4C96-897E-CDFAB658638F}" dt="2020-11-27T13:54:38.898" v="686" actId="478"/>
          <ac:spMkLst>
            <pc:docMk/>
            <pc:sldMk cId="1623235712" sldId="403"/>
            <ac:spMk id="68" creationId="{508F1412-4A17-4EC4-A7DA-3DC1ED2C5A22}"/>
          </ac:spMkLst>
        </pc:spChg>
        <pc:picChg chg="del">
          <ac:chgData name="Kirsten Holt" userId="51acaace-e9c3-44ff-89b0-21222f022df7" providerId="ADAL" clId="{D1F7F0FC-A1F5-4C96-897E-CDFAB658638F}" dt="2020-11-27T13:54:38.898" v="686" actId="478"/>
          <ac:picMkLst>
            <pc:docMk/>
            <pc:sldMk cId="1623235712" sldId="403"/>
            <ac:picMk id="16" creationId="{FF20A65D-483D-4103-A328-8EE0BB095C68}"/>
          </ac:picMkLst>
        </pc:picChg>
        <pc:picChg chg="del">
          <ac:chgData name="Kirsten Holt" userId="51acaace-e9c3-44ff-89b0-21222f022df7" providerId="ADAL" clId="{D1F7F0FC-A1F5-4C96-897E-CDFAB658638F}" dt="2020-11-27T13:54:38.898" v="686" actId="478"/>
          <ac:picMkLst>
            <pc:docMk/>
            <pc:sldMk cId="1623235712" sldId="403"/>
            <ac:picMk id="34" creationId="{8432E53F-CCFD-41D3-B583-E2C4F1ADEAF2}"/>
          </ac:picMkLst>
        </pc:picChg>
        <pc:picChg chg="del">
          <ac:chgData name="Kirsten Holt" userId="51acaace-e9c3-44ff-89b0-21222f022df7" providerId="ADAL" clId="{D1F7F0FC-A1F5-4C96-897E-CDFAB658638F}" dt="2020-11-27T13:54:38.898" v="686" actId="478"/>
          <ac:picMkLst>
            <pc:docMk/>
            <pc:sldMk cId="1623235712" sldId="403"/>
            <ac:picMk id="35" creationId="{E4F5D615-B1DE-45A4-AE97-3DE88E6ABDC9}"/>
          </ac:picMkLst>
        </pc:picChg>
        <pc:picChg chg="del">
          <ac:chgData name="Kirsten Holt" userId="51acaace-e9c3-44ff-89b0-21222f022df7" providerId="ADAL" clId="{D1F7F0FC-A1F5-4C96-897E-CDFAB658638F}" dt="2020-11-27T13:54:38.898" v="686" actId="478"/>
          <ac:picMkLst>
            <pc:docMk/>
            <pc:sldMk cId="1623235712" sldId="403"/>
            <ac:picMk id="36" creationId="{F6FFAAA7-E7F0-4A0E-A37E-BDDB68A1DD9D}"/>
          </ac:picMkLst>
        </pc:picChg>
        <pc:picChg chg="del">
          <ac:chgData name="Kirsten Holt" userId="51acaace-e9c3-44ff-89b0-21222f022df7" providerId="ADAL" clId="{D1F7F0FC-A1F5-4C96-897E-CDFAB658638F}" dt="2020-11-27T13:54:39.990" v="687" actId="478"/>
          <ac:picMkLst>
            <pc:docMk/>
            <pc:sldMk cId="1623235712" sldId="403"/>
            <ac:picMk id="37" creationId="{DE4B66FC-90B8-4AA1-A1BB-AC4A280CE823}"/>
          </ac:picMkLst>
        </pc:picChg>
      </pc:sldChg>
      <pc:sldChg chg="delSp mod">
        <pc:chgData name="Kirsten Holt" userId="51acaace-e9c3-44ff-89b0-21222f022df7" providerId="ADAL" clId="{D1F7F0FC-A1F5-4C96-897E-CDFAB658638F}" dt="2020-11-27T13:54:57.916" v="693" actId="478"/>
        <pc:sldMkLst>
          <pc:docMk/>
          <pc:sldMk cId="1690897433" sldId="404"/>
        </pc:sldMkLst>
        <pc:spChg chg="del">
          <ac:chgData name="Kirsten Holt" userId="51acaace-e9c3-44ff-89b0-21222f022df7" providerId="ADAL" clId="{D1F7F0FC-A1F5-4C96-897E-CDFAB658638F}" dt="2020-11-27T13:54:57.916" v="693" actId="478"/>
          <ac:spMkLst>
            <pc:docMk/>
            <pc:sldMk cId="1690897433" sldId="404"/>
            <ac:spMk id="63" creationId="{452C0CC1-FD92-4536-939B-484A00D88CB4}"/>
          </ac:spMkLst>
        </pc:spChg>
        <pc:picChg chg="del">
          <ac:chgData name="Kirsten Holt" userId="51acaace-e9c3-44ff-89b0-21222f022df7" providerId="ADAL" clId="{D1F7F0FC-A1F5-4C96-897E-CDFAB658638F}" dt="2020-11-27T13:54:56.096" v="692" actId="478"/>
          <ac:picMkLst>
            <pc:docMk/>
            <pc:sldMk cId="1690897433" sldId="404"/>
            <ac:picMk id="24" creationId="{CE55BEE5-D4A2-42E6-87BE-B17A052302A0}"/>
          </ac:picMkLst>
        </pc:picChg>
      </pc:sldChg>
      <pc:sldChg chg="delSp mod">
        <pc:chgData name="Kirsten Holt" userId="51acaace-e9c3-44ff-89b0-21222f022df7" providerId="ADAL" clId="{D1F7F0FC-A1F5-4C96-897E-CDFAB658638F}" dt="2020-11-27T13:55:07.386" v="696" actId="478"/>
        <pc:sldMkLst>
          <pc:docMk/>
          <pc:sldMk cId="3417016538" sldId="405"/>
        </pc:sldMkLst>
        <pc:spChg chg="del">
          <ac:chgData name="Kirsten Holt" userId="51acaace-e9c3-44ff-89b0-21222f022df7" providerId="ADAL" clId="{D1F7F0FC-A1F5-4C96-897E-CDFAB658638F}" dt="2020-11-27T13:55:05.254" v="695" actId="478"/>
          <ac:spMkLst>
            <pc:docMk/>
            <pc:sldMk cId="3417016538" sldId="405"/>
            <ac:spMk id="60" creationId="{4C577B75-2A61-4A80-B342-C39FBA37D72E}"/>
          </ac:spMkLst>
        </pc:spChg>
        <pc:spChg chg="del">
          <ac:chgData name="Kirsten Holt" userId="51acaace-e9c3-44ff-89b0-21222f022df7" providerId="ADAL" clId="{D1F7F0FC-A1F5-4C96-897E-CDFAB658638F}" dt="2020-11-27T13:55:07.386" v="696" actId="478"/>
          <ac:spMkLst>
            <pc:docMk/>
            <pc:sldMk cId="3417016538" sldId="405"/>
            <ac:spMk id="63" creationId="{452C0CC1-FD92-4536-939B-484A00D88CB4}"/>
          </ac:spMkLst>
        </pc:spChg>
        <pc:picChg chg="del">
          <ac:chgData name="Kirsten Holt" userId="51acaace-e9c3-44ff-89b0-21222f022df7" providerId="ADAL" clId="{D1F7F0FC-A1F5-4C96-897E-CDFAB658638F}" dt="2020-11-27T13:55:05.254" v="695" actId="478"/>
          <ac:picMkLst>
            <pc:docMk/>
            <pc:sldMk cId="3417016538" sldId="405"/>
            <ac:picMk id="24" creationId="{CE55BEE5-D4A2-42E6-87BE-B17A052302A0}"/>
          </ac:picMkLst>
        </pc:picChg>
        <pc:picChg chg="del">
          <ac:chgData name="Kirsten Holt" userId="51acaace-e9c3-44ff-89b0-21222f022df7" providerId="ADAL" clId="{D1F7F0FC-A1F5-4C96-897E-CDFAB658638F}" dt="2020-11-27T13:55:05.254" v="695" actId="478"/>
          <ac:picMkLst>
            <pc:docMk/>
            <pc:sldMk cId="3417016538" sldId="405"/>
            <ac:picMk id="27" creationId="{872D7369-517C-496A-8EF0-3EDA6C2BD070}"/>
          </ac:picMkLst>
        </pc:picChg>
      </pc:sldChg>
      <pc:sldChg chg="delSp mod">
        <pc:chgData name="Kirsten Holt" userId="51acaace-e9c3-44ff-89b0-21222f022df7" providerId="ADAL" clId="{D1F7F0FC-A1F5-4C96-897E-CDFAB658638F}" dt="2020-11-27T13:55:18.653" v="699" actId="478"/>
        <pc:sldMkLst>
          <pc:docMk/>
          <pc:sldMk cId="2517396658" sldId="406"/>
        </pc:sldMkLst>
        <pc:spChg chg="del">
          <ac:chgData name="Kirsten Holt" userId="51acaace-e9c3-44ff-89b0-21222f022df7" providerId="ADAL" clId="{D1F7F0FC-A1F5-4C96-897E-CDFAB658638F}" dt="2020-11-27T13:55:16.736" v="698" actId="478"/>
          <ac:spMkLst>
            <pc:docMk/>
            <pc:sldMk cId="2517396658" sldId="406"/>
            <ac:spMk id="60" creationId="{4C577B75-2A61-4A80-B342-C39FBA37D72E}"/>
          </ac:spMkLst>
        </pc:spChg>
        <pc:spChg chg="del">
          <ac:chgData name="Kirsten Holt" userId="51acaace-e9c3-44ff-89b0-21222f022df7" providerId="ADAL" clId="{D1F7F0FC-A1F5-4C96-897E-CDFAB658638F}" dt="2020-11-27T13:55:16.736" v="698" actId="478"/>
          <ac:spMkLst>
            <pc:docMk/>
            <pc:sldMk cId="2517396658" sldId="406"/>
            <ac:spMk id="61" creationId="{D261D69C-84FD-4256-928A-B0F95A2C0CD4}"/>
          </ac:spMkLst>
        </pc:spChg>
        <pc:spChg chg="del">
          <ac:chgData name="Kirsten Holt" userId="51acaace-e9c3-44ff-89b0-21222f022df7" providerId="ADAL" clId="{D1F7F0FC-A1F5-4C96-897E-CDFAB658638F}" dt="2020-11-27T13:55:18.653" v="699" actId="478"/>
          <ac:spMkLst>
            <pc:docMk/>
            <pc:sldMk cId="2517396658" sldId="406"/>
            <ac:spMk id="63" creationId="{452C0CC1-FD92-4536-939B-484A00D88CB4}"/>
          </ac:spMkLst>
        </pc:spChg>
        <pc:picChg chg="del">
          <ac:chgData name="Kirsten Holt" userId="51acaace-e9c3-44ff-89b0-21222f022df7" providerId="ADAL" clId="{D1F7F0FC-A1F5-4C96-897E-CDFAB658638F}" dt="2020-11-27T13:55:16.736" v="698" actId="478"/>
          <ac:picMkLst>
            <pc:docMk/>
            <pc:sldMk cId="2517396658" sldId="406"/>
            <ac:picMk id="24" creationId="{CE55BEE5-D4A2-42E6-87BE-B17A052302A0}"/>
          </ac:picMkLst>
        </pc:picChg>
        <pc:picChg chg="del">
          <ac:chgData name="Kirsten Holt" userId="51acaace-e9c3-44ff-89b0-21222f022df7" providerId="ADAL" clId="{D1F7F0FC-A1F5-4C96-897E-CDFAB658638F}" dt="2020-11-27T13:55:16.736" v="698" actId="478"/>
          <ac:picMkLst>
            <pc:docMk/>
            <pc:sldMk cId="2517396658" sldId="406"/>
            <ac:picMk id="27" creationId="{872D7369-517C-496A-8EF0-3EDA6C2BD070}"/>
          </ac:picMkLst>
        </pc:picChg>
        <pc:picChg chg="del">
          <ac:chgData name="Kirsten Holt" userId="51acaace-e9c3-44ff-89b0-21222f022df7" providerId="ADAL" clId="{D1F7F0FC-A1F5-4C96-897E-CDFAB658638F}" dt="2020-11-27T13:55:16.736" v="698" actId="478"/>
          <ac:picMkLst>
            <pc:docMk/>
            <pc:sldMk cId="2517396658" sldId="406"/>
            <ac:picMk id="48" creationId="{1064D96E-D38D-400A-98F7-46ECB7EFCF50}"/>
          </ac:picMkLst>
        </pc:picChg>
      </pc:sldChg>
      <pc:sldChg chg="delSp mod">
        <pc:chgData name="Kirsten Holt" userId="51acaace-e9c3-44ff-89b0-21222f022df7" providerId="ADAL" clId="{D1F7F0FC-A1F5-4C96-897E-CDFAB658638F}" dt="2020-11-27T13:55:27.910" v="701" actId="478"/>
        <pc:sldMkLst>
          <pc:docMk/>
          <pc:sldMk cId="3401561887" sldId="407"/>
        </pc:sldMkLst>
        <pc:spChg chg="del">
          <ac:chgData name="Kirsten Holt" userId="51acaace-e9c3-44ff-89b0-21222f022df7" providerId="ADAL" clId="{D1F7F0FC-A1F5-4C96-897E-CDFAB658638F}" dt="2020-11-27T13:55:27.910" v="701" actId="478"/>
          <ac:spMkLst>
            <pc:docMk/>
            <pc:sldMk cId="3401561887" sldId="407"/>
            <ac:spMk id="60" creationId="{4C577B75-2A61-4A80-B342-C39FBA37D72E}"/>
          </ac:spMkLst>
        </pc:spChg>
        <pc:spChg chg="del">
          <ac:chgData name="Kirsten Holt" userId="51acaace-e9c3-44ff-89b0-21222f022df7" providerId="ADAL" clId="{D1F7F0FC-A1F5-4C96-897E-CDFAB658638F}" dt="2020-11-27T13:55:27.910" v="701" actId="478"/>
          <ac:spMkLst>
            <pc:docMk/>
            <pc:sldMk cId="3401561887" sldId="407"/>
            <ac:spMk id="61" creationId="{D261D69C-84FD-4256-928A-B0F95A2C0CD4}"/>
          </ac:spMkLst>
        </pc:spChg>
        <pc:spChg chg="del">
          <ac:chgData name="Kirsten Holt" userId="51acaace-e9c3-44ff-89b0-21222f022df7" providerId="ADAL" clId="{D1F7F0FC-A1F5-4C96-897E-CDFAB658638F}" dt="2020-11-27T13:55:27.910" v="701" actId="478"/>
          <ac:spMkLst>
            <pc:docMk/>
            <pc:sldMk cId="3401561887" sldId="407"/>
            <ac:spMk id="62" creationId="{205F05EE-65E9-4A21-A2D4-9B9538009968}"/>
          </ac:spMkLst>
        </pc:spChg>
        <pc:spChg chg="del">
          <ac:chgData name="Kirsten Holt" userId="51acaace-e9c3-44ff-89b0-21222f022df7" providerId="ADAL" clId="{D1F7F0FC-A1F5-4C96-897E-CDFAB658638F}" dt="2020-11-27T13:55:27.910" v="701" actId="478"/>
          <ac:spMkLst>
            <pc:docMk/>
            <pc:sldMk cId="3401561887" sldId="407"/>
            <ac:spMk id="63" creationId="{452C0CC1-FD92-4536-939B-484A00D88CB4}"/>
          </ac:spMkLst>
        </pc:spChg>
        <pc:picChg chg="del">
          <ac:chgData name="Kirsten Holt" userId="51acaace-e9c3-44ff-89b0-21222f022df7" providerId="ADAL" clId="{D1F7F0FC-A1F5-4C96-897E-CDFAB658638F}" dt="2020-11-27T13:55:27.910" v="701" actId="478"/>
          <ac:picMkLst>
            <pc:docMk/>
            <pc:sldMk cId="3401561887" sldId="407"/>
            <ac:picMk id="24" creationId="{CE55BEE5-D4A2-42E6-87BE-B17A052302A0}"/>
          </ac:picMkLst>
        </pc:picChg>
        <pc:picChg chg="del">
          <ac:chgData name="Kirsten Holt" userId="51acaace-e9c3-44ff-89b0-21222f022df7" providerId="ADAL" clId="{D1F7F0FC-A1F5-4C96-897E-CDFAB658638F}" dt="2020-11-27T13:55:27.910" v="701" actId="478"/>
          <ac:picMkLst>
            <pc:docMk/>
            <pc:sldMk cId="3401561887" sldId="407"/>
            <ac:picMk id="26" creationId="{3DACF2AB-01A0-46AA-B1ED-D0979E91C58C}"/>
          </ac:picMkLst>
        </pc:picChg>
        <pc:picChg chg="del">
          <ac:chgData name="Kirsten Holt" userId="51acaace-e9c3-44ff-89b0-21222f022df7" providerId="ADAL" clId="{D1F7F0FC-A1F5-4C96-897E-CDFAB658638F}" dt="2020-11-27T13:55:27.910" v="701" actId="478"/>
          <ac:picMkLst>
            <pc:docMk/>
            <pc:sldMk cId="3401561887" sldId="407"/>
            <ac:picMk id="27" creationId="{872D7369-517C-496A-8EF0-3EDA6C2BD070}"/>
          </ac:picMkLst>
        </pc:picChg>
        <pc:picChg chg="del">
          <ac:chgData name="Kirsten Holt" userId="51acaace-e9c3-44ff-89b0-21222f022df7" providerId="ADAL" clId="{D1F7F0FC-A1F5-4C96-897E-CDFAB658638F}" dt="2020-11-27T13:55:27.910" v="701" actId="478"/>
          <ac:picMkLst>
            <pc:docMk/>
            <pc:sldMk cId="3401561887" sldId="407"/>
            <ac:picMk id="48" creationId="{1064D96E-D38D-400A-98F7-46ECB7EFCF50}"/>
          </ac:picMkLst>
        </pc:picChg>
      </pc:sldChg>
      <pc:sldChg chg="delSp mod">
        <pc:chgData name="Kirsten Holt" userId="51acaace-e9c3-44ff-89b0-21222f022df7" providerId="ADAL" clId="{D1F7F0FC-A1F5-4C96-897E-CDFAB658638F}" dt="2020-11-27T13:55:37.584" v="704" actId="478"/>
        <pc:sldMkLst>
          <pc:docMk/>
          <pc:sldMk cId="2816612408" sldId="408"/>
        </pc:sldMkLst>
        <pc:spChg chg="del">
          <ac:chgData name="Kirsten Holt" userId="51acaace-e9c3-44ff-89b0-21222f022df7" providerId="ADAL" clId="{D1F7F0FC-A1F5-4C96-897E-CDFAB658638F}" dt="2020-11-27T13:55:37.584" v="704" actId="478"/>
          <ac:spMkLst>
            <pc:docMk/>
            <pc:sldMk cId="2816612408" sldId="408"/>
            <ac:spMk id="59" creationId="{4C480462-94E9-46D0-B425-372F55442FEE}"/>
          </ac:spMkLst>
        </pc:spChg>
        <pc:spChg chg="del">
          <ac:chgData name="Kirsten Holt" userId="51acaace-e9c3-44ff-89b0-21222f022df7" providerId="ADAL" clId="{D1F7F0FC-A1F5-4C96-897E-CDFAB658638F}" dt="2020-11-27T13:55:35.348" v="703" actId="478"/>
          <ac:spMkLst>
            <pc:docMk/>
            <pc:sldMk cId="2816612408" sldId="408"/>
            <ac:spMk id="60" creationId="{4C577B75-2A61-4A80-B342-C39FBA37D72E}"/>
          </ac:spMkLst>
        </pc:spChg>
        <pc:spChg chg="del">
          <ac:chgData name="Kirsten Holt" userId="51acaace-e9c3-44ff-89b0-21222f022df7" providerId="ADAL" clId="{D1F7F0FC-A1F5-4C96-897E-CDFAB658638F}" dt="2020-11-27T13:55:35.348" v="703" actId="478"/>
          <ac:spMkLst>
            <pc:docMk/>
            <pc:sldMk cId="2816612408" sldId="408"/>
            <ac:spMk id="61" creationId="{D261D69C-84FD-4256-928A-B0F95A2C0CD4}"/>
          </ac:spMkLst>
        </pc:spChg>
        <pc:spChg chg="del">
          <ac:chgData name="Kirsten Holt" userId="51acaace-e9c3-44ff-89b0-21222f022df7" providerId="ADAL" clId="{D1F7F0FC-A1F5-4C96-897E-CDFAB658638F}" dt="2020-11-27T13:55:35.348" v="703" actId="478"/>
          <ac:spMkLst>
            <pc:docMk/>
            <pc:sldMk cId="2816612408" sldId="408"/>
            <ac:spMk id="62" creationId="{205F05EE-65E9-4A21-A2D4-9B9538009968}"/>
          </ac:spMkLst>
        </pc:spChg>
        <pc:spChg chg="del">
          <ac:chgData name="Kirsten Holt" userId="51acaace-e9c3-44ff-89b0-21222f022df7" providerId="ADAL" clId="{D1F7F0FC-A1F5-4C96-897E-CDFAB658638F}" dt="2020-11-27T13:55:35.348" v="703" actId="478"/>
          <ac:spMkLst>
            <pc:docMk/>
            <pc:sldMk cId="2816612408" sldId="408"/>
            <ac:spMk id="63" creationId="{452C0CC1-FD92-4536-939B-484A00D88CB4}"/>
          </ac:spMkLst>
        </pc:spChg>
        <pc:picChg chg="del">
          <ac:chgData name="Kirsten Holt" userId="51acaace-e9c3-44ff-89b0-21222f022df7" providerId="ADAL" clId="{D1F7F0FC-A1F5-4C96-897E-CDFAB658638F}" dt="2020-11-27T13:55:35.348" v="703" actId="478"/>
          <ac:picMkLst>
            <pc:docMk/>
            <pc:sldMk cId="2816612408" sldId="408"/>
            <ac:picMk id="4" creationId="{FB7E1F20-1646-4B93-B6FC-F39687613A2D}"/>
          </ac:picMkLst>
        </pc:picChg>
        <pc:picChg chg="del">
          <ac:chgData name="Kirsten Holt" userId="51acaace-e9c3-44ff-89b0-21222f022df7" providerId="ADAL" clId="{D1F7F0FC-A1F5-4C96-897E-CDFAB658638F}" dt="2020-11-27T13:55:35.348" v="703" actId="478"/>
          <ac:picMkLst>
            <pc:docMk/>
            <pc:sldMk cId="2816612408" sldId="408"/>
            <ac:picMk id="24" creationId="{CE55BEE5-D4A2-42E6-87BE-B17A052302A0}"/>
          </ac:picMkLst>
        </pc:picChg>
        <pc:picChg chg="del">
          <ac:chgData name="Kirsten Holt" userId="51acaace-e9c3-44ff-89b0-21222f022df7" providerId="ADAL" clId="{D1F7F0FC-A1F5-4C96-897E-CDFAB658638F}" dt="2020-11-27T13:55:35.348" v="703" actId="478"/>
          <ac:picMkLst>
            <pc:docMk/>
            <pc:sldMk cId="2816612408" sldId="408"/>
            <ac:picMk id="26" creationId="{3DACF2AB-01A0-46AA-B1ED-D0979E91C58C}"/>
          </ac:picMkLst>
        </pc:picChg>
        <pc:picChg chg="del">
          <ac:chgData name="Kirsten Holt" userId="51acaace-e9c3-44ff-89b0-21222f022df7" providerId="ADAL" clId="{D1F7F0FC-A1F5-4C96-897E-CDFAB658638F}" dt="2020-11-27T13:55:35.348" v="703" actId="478"/>
          <ac:picMkLst>
            <pc:docMk/>
            <pc:sldMk cId="2816612408" sldId="408"/>
            <ac:picMk id="27" creationId="{872D7369-517C-496A-8EF0-3EDA6C2BD070}"/>
          </ac:picMkLst>
        </pc:picChg>
        <pc:picChg chg="del">
          <ac:chgData name="Kirsten Holt" userId="51acaace-e9c3-44ff-89b0-21222f022df7" providerId="ADAL" clId="{D1F7F0FC-A1F5-4C96-897E-CDFAB658638F}" dt="2020-11-27T13:55:35.348" v="703" actId="478"/>
          <ac:picMkLst>
            <pc:docMk/>
            <pc:sldMk cId="2816612408" sldId="408"/>
            <ac:picMk id="48" creationId="{1064D96E-D38D-400A-98F7-46ECB7EFCF50}"/>
          </ac:picMkLst>
        </pc:picChg>
      </pc:sldChg>
      <pc:sldChg chg="delSp modSp mod ord">
        <pc:chgData name="Kirsten Holt" userId="51acaace-e9c3-44ff-89b0-21222f022df7" providerId="ADAL" clId="{D1F7F0FC-A1F5-4C96-897E-CDFAB658638F}" dt="2020-11-27T13:56:01.673" v="714"/>
        <pc:sldMkLst>
          <pc:docMk/>
          <pc:sldMk cId="2425102771" sldId="409"/>
        </pc:sldMkLst>
        <pc:spChg chg="del">
          <ac:chgData name="Kirsten Holt" userId="51acaace-e9c3-44ff-89b0-21222f022df7" providerId="ADAL" clId="{D1F7F0FC-A1F5-4C96-897E-CDFAB658638F}" dt="2020-11-27T13:55:48.423" v="706" actId="478"/>
          <ac:spMkLst>
            <pc:docMk/>
            <pc:sldMk cId="2425102771" sldId="409"/>
            <ac:spMk id="55" creationId="{7E7FA173-F855-42E9-A243-98F0B70776B4}"/>
          </ac:spMkLst>
        </pc:spChg>
        <pc:spChg chg="del mod">
          <ac:chgData name="Kirsten Holt" userId="51acaace-e9c3-44ff-89b0-21222f022df7" providerId="ADAL" clId="{D1F7F0FC-A1F5-4C96-897E-CDFAB658638F}" dt="2020-11-27T13:55:54.132" v="712" actId="478"/>
          <ac:spMkLst>
            <pc:docMk/>
            <pc:sldMk cId="2425102771" sldId="409"/>
            <ac:spMk id="56" creationId="{EB8F849A-E0FD-411F-8871-05228CF3BF38}"/>
          </ac:spMkLst>
        </pc:spChg>
        <pc:spChg chg="del">
          <ac:chgData name="Kirsten Holt" userId="51acaace-e9c3-44ff-89b0-21222f022df7" providerId="ADAL" clId="{D1F7F0FC-A1F5-4C96-897E-CDFAB658638F}" dt="2020-11-27T13:55:48.423" v="706" actId="478"/>
          <ac:spMkLst>
            <pc:docMk/>
            <pc:sldMk cId="2425102771" sldId="409"/>
            <ac:spMk id="57" creationId="{52F3B38F-D48B-4106-BBAF-04179D3BC68E}"/>
          </ac:spMkLst>
        </pc:spChg>
        <pc:spChg chg="del">
          <ac:chgData name="Kirsten Holt" userId="51acaace-e9c3-44ff-89b0-21222f022df7" providerId="ADAL" clId="{D1F7F0FC-A1F5-4C96-897E-CDFAB658638F}" dt="2020-11-27T13:55:48.423" v="706" actId="478"/>
          <ac:spMkLst>
            <pc:docMk/>
            <pc:sldMk cId="2425102771" sldId="409"/>
            <ac:spMk id="58" creationId="{87A7C6A5-627B-4B1B-9294-57E317EA26D1}"/>
          </ac:spMkLst>
        </pc:spChg>
        <pc:picChg chg="del">
          <ac:chgData name="Kirsten Holt" userId="51acaace-e9c3-44ff-89b0-21222f022df7" providerId="ADAL" clId="{D1F7F0FC-A1F5-4C96-897E-CDFAB658638F}" dt="2020-11-27T13:55:48.423" v="706" actId="478"/>
          <ac:picMkLst>
            <pc:docMk/>
            <pc:sldMk cId="2425102771" sldId="409"/>
            <ac:picMk id="14" creationId="{8E6B92E5-D31A-4334-9109-2CEC0DFE3DCB}"/>
          </ac:picMkLst>
        </pc:picChg>
        <pc:picChg chg="del">
          <ac:chgData name="Kirsten Holt" userId="51acaace-e9c3-44ff-89b0-21222f022df7" providerId="ADAL" clId="{D1F7F0FC-A1F5-4C96-897E-CDFAB658638F}" dt="2020-11-27T13:55:48.423" v="706" actId="478"/>
          <ac:picMkLst>
            <pc:docMk/>
            <pc:sldMk cId="2425102771" sldId="409"/>
            <ac:picMk id="15" creationId="{0731BF91-0B6E-4222-B617-37DE51060B49}"/>
          </ac:picMkLst>
        </pc:picChg>
        <pc:picChg chg="del mod">
          <ac:chgData name="Kirsten Holt" userId="51acaace-e9c3-44ff-89b0-21222f022df7" providerId="ADAL" clId="{D1F7F0FC-A1F5-4C96-897E-CDFAB658638F}" dt="2020-11-27T13:55:50.315" v="710" actId="478"/>
          <ac:picMkLst>
            <pc:docMk/>
            <pc:sldMk cId="2425102771" sldId="409"/>
            <ac:picMk id="25" creationId="{E0DD8068-723B-4121-AE6B-39C5D19F9121}"/>
          </ac:picMkLst>
        </pc:picChg>
        <pc:picChg chg="del mod">
          <ac:chgData name="Kirsten Holt" userId="51acaace-e9c3-44ff-89b0-21222f022df7" providerId="ADAL" clId="{D1F7F0FC-A1F5-4C96-897E-CDFAB658638F}" dt="2020-11-27T13:55:49.608" v="708" actId="478"/>
          <ac:picMkLst>
            <pc:docMk/>
            <pc:sldMk cId="2425102771" sldId="409"/>
            <ac:picMk id="44" creationId="{D3BD669D-4DDD-45A1-9FEC-0A960D86680D}"/>
          </ac:picMkLst>
        </pc:picChg>
      </pc:sldChg>
      <pc:sldChg chg="delSp mod">
        <pc:chgData name="Kirsten Holt" userId="51acaace-e9c3-44ff-89b0-21222f022df7" providerId="ADAL" clId="{D1F7F0FC-A1F5-4C96-897E-CDFAB658638F}" dt="2020-11-27T13:56:13.511" v="716" actId="478"/>
        <pc:sldMkLst>
          <pc:docMk/>
          <pc:sldMk cId="2106788573" sldId="410"/>
        </pc:sldMkLst>
        <pc:spChg chg="del">
          <ac:chgData name="Kirsten Holt" userId="51acaace-e9c3-44ff-89b0-21222f022df7" providerId="ADAL" clId="{D1F7F0FC-A1F5-4C96-897E-CDFAB658638F}" dt="2020-11-27T13:56:13.511" v="716" actId="478"/>
          <ac:spMkLst>
            <pc:docMk/>
            <pc:sldMk cId="2106788573" sldId="410"/>
            <ac:spMk id="58" creationId="{87A7C6A5-627B-4B1B-9294-57E317EA26D1}"/>
          </ac:spMkLst>
        </pc:spChg>
        <pc:picChg chg="del">
          <ac:chgData name="Kirsten Holt" userId="51acaace-e9c3-44ff-89b0-21222f022df7" providerId="ADAL" clId="{D1F7F0FC-A1F5-4C96-897E-CDFAB658638F}" dt="2020-11-27T13:56:13.511" v="716" actId="478"/>
          <ac:picMkLst>
            <pc:docMk/>
            <pc:sldMk cId="2106788573" sldId="410"/>
            <ac:picMk id="44" creationId="{D3BD669D-4DDD-45A1-9FEC-0A960D86680D}"/>
          </ac:picMkLst>
        </pc:picChg>
      </pc:sldChg>
      <pc:sldChg chg="delSp mod">
        <pc:chgData name="Kirsten Holt" userId="51acaace-e9c3-44ff-89b0-21222f022df7" providerId="ADAL" clId="{D1F7F0FC-A1F5-4C96-897E-CDFAB658638F}" dt="2020-11-27T13:56:20.650" v="718" actId="478"/>
        <pc:sldMkLst>
          <pc:docMk/>
          <pc:sldMk cId="1932460398" sldId="411"/>
        </pc:sldMkLst>
        <pc:spChg chg="del">
          <ac:chgData name="Kirsten Holt" userId="51acaace-e9c3-44ff-89b0-21222f022df7" providerId="ADAL" clId="{D1F7F0FC-A1F5-4C96-897E-CDFAB658638F}" dt="2020-11-27T13:56:20.650" v="718" actId="478"/>
          <ac:spMkLst>
            <pc:docMk/>
            <pc:sldMk cId="1932460398" sldId="411"/>
            <ac:spMk id="55" creationId="{7E7FA173-F855-42E9-A243-98F0B70776B4}"/>
          </ac:spMkLst>
        </pc:spChg>
        <pc:spChg chg="del">
          <ac:chgData name="Kirsten Holt" userId="51acaace-e9c3-44ff-89b0-21222f022df7" providerId="ADAL" clId="{D1F7F0FC-A1F5-4C96-897E-CDFAB658638F}" dt="2020-11-27T13:56:20.650" v="718" actId="478"/>
          <ac:spMkLst>
            <pc:docMk/>
            <pc:sldMk cId="1932460398" sldId="411"/>
            <ac:spMk id="58" creationId="{87A7C6A5-627B-4B1B-9294-57E317EA26D1}"/>
          </ac:spMkLst>
        </pc:spChg>
        <pc:picChg chg="del">
          <ac:chgData name="Kirsten Holt" userId="51acaace-e9c3-44ff-89b0-21222f022df7" providerId="ADAL" clId="{D1F7F0FC-A1F5-4C96-897E-CDFAB658638F}" dt="2020-11-27T13:56:20.650" v="718" actId="478"/>
          <ac:picMkLst>
            <pc:docMk/>
            <pc:sldMk cId="1932460398" sldId="411"/>
            <ac:picMk id="14" creationId="{8E6B92E5-D31A-4334-9109-2CEC0DFE3DCB}"/>
          </ac:picMkLst>
        </pc:picChg>
        <pc:picChg chg="del">
          <ac:chgData name="Kirsten Holt" userId="51acaace-e9c3-44ff-89b0-21222f022df7" providerId="ADAL" clId="{D1F7F0FC-A1F5-4C96-897E-CDFAB658638F}" dt="2020-11-27T13:56:20.650" v="718" actId="478"/>
          <ac:picMkLst>
            <pc:docMk/>
            <pc:sldMk cId="1932460398" sldId="411"/>
            <ac:picMk id="44" creationId="{D3BD669D-4DDD-45A1-9FEC-0A960D86680D}"/>
          </ac:picMkLst>
        </pc:picChg>
      </pc:sldChg>
      <pc:sldChg chg="delSp mod">
        <pc:chgData name="Kirsten Holt" userId="51acaace-e9c3-44ff-89b0-21222f022df7" providerId="ADAL" clId="{D1F7F0FC-A1F5-4C96-897E-CDFAB658638F}" dt="2020-11-27T13:56:29.506" v="720" actId="478"/>
        <pc:sldMkLst>
          <pc:docMk/>
          <pc:sldMk cId="2069832235" sldId="412"/>
        </pc:sldMkLst>
        <pc:spChg chg="del">
          <ac:chgData name="Kirsten Holt" userId="51acaace-e9c3-44ff-89b0-21222f022df7" providerId="ADAL" clId="{D1F7F0FC-A1F5-4C96-897E-CDFAB658638F}" dt="2020-11-27T13:56:29.506" v="720" actId="478"/>
          <ac:spMkLst>
            <pc:docMk/>
            <pc:sldMk cId="2069832235" sldId="412"/>
            <ac:spMk id="55" creationId="{7E7FA173-F855-42E9-A243-98F0B70776B4}"/>
          </ac:spMkLst>
        </pc:spChg>
        <pc:spChg chg="del">
          <ac:chgData name="Kirsten Holt" userId="51acaace-e9c3-44ff-89b0-21222f022df7" providerId="ADAL" clId="{D1F7F0FC-A1F5-4C96-897E-CDFAB658638F}" dt="2020-11-27T13:56:29.506" v="720" actId="478"/>
          <ac:spMkLst>
            <pc:docMk/>
            <pc:sldMk cId="2069832235" sldId="412"/>
            <ac:spMk id="56" creationId="{EB8F849A-E0FD-411F-8871-05228CF3BF38}"/>
          </ac:spMkLst>
        </pc:spChg>
        <pc:spChg chg="del">
          <ac:chgData name="Kirsten Holt" userId="51acaace-e9c3-44ff-89b0-21222f022df7" providerId="ADAL" clId="{D1F7F0FC-A1F5-4C96-897E-CDFAB658638F}" dt="2020-11-27T13:56:29.506" v="720" actId="478"/>
          <ac:spMkLst>
            <pc:docMk/>
            <pc:sldMk cId="2069832235" sldId="412"/>
            <ac:spMk id="58" creationId="{87A7C6A5-627B-4B1B-9294-57E317EA26D1}"/>
          </ac:spMkLst>
        </pc:spChg>
        <pc:picChg chg="del">
          <ac:chgData name="Kirsten Holt" userId="51acaace-e9c3-44ff-89b0-21222f022df7" providerId="ADAL" clId="{D1F7F0FC-A1F5-4C96-897E-CDFAB658638F}" dt="2020-11-27T13:56:29.506" v="720" actId="478"/>
          <ac:picMkLst>
            <pc:docMk/>
            <pc:sldMk cId="2069832235" sldId="412"/>
            <ac:picMk id="14" creationId="{8E6B92E5-D31A-4334-9109-2CEC0DFE3DCB}"/>
          </ac:picMkLst>
        </pc:picChg>
        <pc:picChg chg="del">
          <ac:chgData name="Kirsten Holt" userId="51acaace-e9c3-44ff-89b0-21222f022df7" providerId="ADAL" clId="{D1F7F0FC-A1F5-4C96-897E-CDFAB658638F}" dt="2020-11-27T13:56:29.506" v="720" actId="478"/>
          <ac:picMkLst>
            <pc:docMk/>
            <pc:sldMk cId="2069832235" sldId="412"/>
            <ac:picMk id="15" creationId="{0731BF91-0B6E-4222-B617-37DE51060B49}"/>
          </ac:picMkLst>
        </pc:picChg>
        <pc:picChg chg="del">
          <ac:chgData name="Kirsten Holt" userId="51acaace-e9c3-44ff-89b0-21222f022df7" providerId="ADAL" clId="{D1F7F0FC-A1F5-4C96-897E-CDFAB658638F}" dt="2020-11-27T13:56:29.506" v="720" actId="478"/>
          <ac:picMkLst>
            <pc:docMk/>
            <pc:sldMk cId="2069832235" sldId="412"/>
            <ac:picMk id="44" creationId="{D3BD669D-4DDD-45A1-9FEC-0A960D86680D}"/>
          </ac:picMkLst>
        </pc:picChg>
      </pc:sldChg>
      <pc:sldChg chg="del">
        <pc:chgData name="Kirsten Holt" userId="51acaace-e9c3-44ff-89b0-21222f022df7" providerId="ADAL" clId="{D1F7F0FC-A1F5-4C96-897E-CDFAB658638F}" dt="2020-11-27T13:57:17.974" v="723" actId="47"/>
        <pc:sldMkLst>
          <pc:docMk/>
          <pc:sldMk cId="2350250134" sldId="413"/>
        </pc:sldMkLst>
      </pc:sldChg>
      <pc:sldMasterChg chg="delSp modSp mod modSldLayout sldLayoutOrd">
        <pc:chgData name="Kirsten Holt" userId="51acaace-e9c3-44ff-89b0-21222f022df7" providerId="ADAL" clId="{D1F7F0FC-A1F5-4C96-897E-CDFAB658638F}" dt="2020-11-27T13:07:18.483" v="42" actId="478"/>
        <pc:sldMasterMkLst>
          <pc:docMk/>
          <pc:sldMasterMk cId="1940645893" sldId="2147483648"/>
        </pc:sldMasterMkLst>
        <pc:spChg chg="del">
          <ac:chgData name="Kirsten Holt" userId="51acaace-e9c3-44ff-89b0-21222f022df7" providerId="ADAL" clId="{D1F7F0FC-A1F5-4C96-897E-CDFAB658638F}" dt="2020-11-27T13:06:39.773" v="23" actId="478"/>
          <ac:spMkLst>
            <pc:docMk/>
            <pc:sldMasterMk cId="1940645893" sldId="2147483648"/>
            <ac:spMk id="7" creationId="{9537787F-0A9C-4D47-810C-FD83601D2B6D}"/>
          </ac:spMkLst>
        </pc:spChg>
        <pc:spChg chg="mod">
          <ac:chgData name="Kirsten Holt" userId="51acaace-e9c3-44ff-89b0-21222f022df7" providerId="ADAL" clId="{D1F7F0FC-A1F5-4C96-897E-CDFAB658638F}" dt="2020-11-27T13:06:46.748" v="30" actId="20577"/>
          <ac:spMkLst>
            <pc:docMk/>
            <pc:sldMasterMk cId="1940645893" sldId="2147483648"/>
            <ac:spMk id="8" creationId="{6C5022CE-511D-4FD3-9D68-D28010087C69}"/>
          </ac:spMkLst>
        </pc:spChg>
        <pc:sldLayoutChg chg="delSp mod">
          <pc:chgData name="Kirsten Holt" userId="51acaace-e9c3-44ff-89b0-21222f022df7" providerId="ADAL" clId="{D1F7F0FC-A1F5-4C96-897E-CDFAB658638F}" dt="2020-11-27T13:06:53.022" v="31" actId="478"/>
          <pc:sldLayoutMkLst>
            <pc:docMk/>
            <pc:sldMasterMk cId="1940645893" sldId="2147483648"/>
            <pc:sldLayoutMk cId="4254637666" sldId="2147483649"/>
          </pc:sldLayoutMkLst>
          <pc:spChg chg="del">
            <ac:chgData name="Kirsten Holt" userId="51acaace-e9c3-44ff-89b0-21222f022df7" providerId="ADAL" clId="{D1F7F0FC-A1F5-4C96-897E-CDFAB658638F}" dt="2020-11-27T13:06:53.022" v="31" actId="478"/>
            <ac:spMkLst>
              <pc:docMk/>
              <pc:sldMasterMk cId="1940645893" sldId="2147483648"/>
              <pc:sldLayoutMk cId="4254637666" sldId="2147483649"/>
              <ac:spMk id="7" creationId="{522B3735-778D-497C-8A8C-8ACB781C9A6D}"/>
            </ac:spMkLst>
          </pc:spChg>
        </pc:sldLayoutChg>
        <pc:sldLayoutChg chg="delSp mod">
          <pc:chgData name="Kirsten Holt" userId="51acaace-e9c3-44ff-89b0-21222f022df7" providerId="ADAL" clId="{D1F7F0FC-A1F5-4C96-897E-CDFAB658638F}" dt="2020-11-27T13:06:57.898" v="33" actId="478"/>
          <pc:sldLayoutMkLst>
            <pc:docMk/>
            <pc:sldMasterMk cId="1940645893" sldId="2147483648"/>
            <pc:sldLayoutMk cId="1325624748" sldId="2147483650"/>
          </pc:sldLayoutMkLst>
          <pc:spChg chg="del">
            <ac:chgData name="Kirsten Holt" userId="51acaace-e9c3-44ff-89b0-21222f022df7" providerId="ADAL" clId="{D1F7F0FC-A1F5-4C96-897E-CDFAB658638F}" dt="2020-11-27T13:06:57.898" v="33" actId="478"/>
            <ac:spMkLst>
              <pc:docMk/>
              <pc:sldMasterMk cId="1940645893" sldId="2147483648"/>
              <pc:sldLayoutMk cId="1325624748" sldId="2147483650"/>
              <ac:spMk id="5" creationId="{EE38B17B-68C6-46A5-9DF4-C6AC4C1D15E0}"/>
            </ac:spMkLst>
          </pc:spChg>
        </pc:sldLayoutChg>
        <pc:sldLayoutChg chg="delSp mod">
          <pc:chgData name="Kirsten Holt" userId="51acaace-e9c3-44ff-89b0-21222f022df7" providerId="ADAL" clId="{D1F7F0FC-A1F5-4C96-897E-CDFAB658638F}" dt="2020-11-27T13:06:55.648" v="32" actId="478"/>
          <pc:sldLayoutMkLst>
            <pc:docMk/>
            <pc:sldMasterMk cId="1940645893" sldId="2147483648"/>
            <pc:sldLayoutMk cId="559525428" sldId="2147483651"/>
          </pc:sldLayoutMkLst>
          <pc:spChg chg="del">
            <ac:chgData name="Kirsten Holt" userId="51acaace-e9c3-44ff-89b0-21222f022df7" providerId="ADAL" clId="{D1F7F0FC-A1F5-4C96-897E-CDFAB658638F}" dt="2020-11-27T13:06:55.648" v="32" actId="478"/>
            <ac:spMkLst>
              <pc:docMk/>
              <pc:sldMasterMk cId="1940645893" sldId="2147483648"/>
              <pc:sldLayoutMk cId="559525428" sldId="2147483651"/>
              <ac:spMk id="8" creationId="{2B60D820-A3E6-43A5-B45E-1468334B3EE7}"/>
            </ac:spMkLst>
          </pc:spChg>
        </pc:sldLayoutChg>
        <pc:sldLayoutChg chg="delSp mod">
          <pc:chgData name="Kirsten Holt" userId="51acaace-e9c3-44ff-89b0-21222f022df7" providerId="ADAL" clId="{D1F7F0FC-A1F5-4C96-897E-CDFAB658638F}" dt="2020-11-27T13:07:00.685" v="34" actId="478"/>
          <pc:sldLayoutMkLst>
            <pc:docMk/>
            <pc:sldMasterMk cId="1940645893" sldId="2147483648"/>
            <pc:sldLayoutMk cId="1382419097" sldId="2147483652"/>
          </pc:sldLayoutMkLst>
          <pc:spChg chg="del">
            <ac:chgData name="Kirsten Holt" userId="51acaace-e9c3-44ff-89b0-21222f022df7" providerId="ADAL" clId="{D1F7F0FC-A1F5-4C96-897E-CDFAB658638F}" dt="2020-11-27T13:07:00.685" v="34" actId="478"/>
            <ac:spMkLst>
              <pc:docMk/>
              <pc:sldMasterMk cId="1940645893" sldId="2147483648"/>
              <pc:sldLayoutMk cId="1382419097" sldId="2147483652"/>
              <ac:spMk id="8" creationId="{F18B0CBB-CA2F-486F-B4E8-5D69E621BFEB}"/>
            </ac:spMkLst>
          </pc:spChg>
        </pc:sldLayoutChg>
        <pc:sldLayoutChg chg="delSp mod">
          <pc:chgData name="Kirsten Holt" userId="51acaace-e9c3-44ff-89b0-21222f022df7" providerId="ADAL" clId="{D1F7F0FC-A1F5-4C96-897E-CDFAB658638F}" dt="2020-11-27T13:07:03.057" v="35" actId="478"/>
          <pc:sldLayoutMkLst>
            <pc:docMk/>
            <pc:sldMasterMk cId="1940645893" sldId="2147483648"/>
            <pc:sldLayoutMk cId="4170816049" sldId="2147483653"/>
          </pc:sldLayoutMkLst>
          <pc:spChg chg="del">
            <ac:chgData name="Kirsten Holt" userId="51acaace-e9c3-44ff-89b0-21222f022df7" providerId="ADAL" clId="{D1F7F0FC-A1F5-4C96-897E-CDFAB658638F}" dt="2020-11-27T13:07:03.057" v="35" actId="478"/>
            <ac:spMkLst>
              <pc:docMk/>
              <pc:sldMasterMk cId="1940645893" sldId="2147483648"/>
              <pc:sldLayoutMk cId="4170816049" sldId="2147483653"/>
              <ac:spMk id="11" creationId="{493364DA-A581-4939-9DC9-59D9F6174987}"/>
            </ac:spMkLst>
          </pc:spChg>
        </pc:sldLayoutChg>
        <pc:sldLayoutChg chg="delSp mod">
          <pc:chgData name="Kirsten Holt" userId="51acaace-e9c3-44ff-89b0-21222f022df7" providerId="ADAL" clId="{D1F7F0FC-A1F5-4C96-897E-CDFAB658638F}" dt="2020-11-27T13:07:06.001" v="36" actId="478"/>
          <pc:sldLayoutMkLst>
            <pc:docMk/>
            <pc:sldMasterMk cId="1940645893" sldId="2147483648"/>
            <pc:sldLayoutMk cId="3063272553" sldId="2147483654"/>
          </pc:sldLayoutMkLst>
          <pc:spChg chg="del">
            <ac:chgData name="Kirsten Holt" userId="51acaace-e9c3-44ff-89b0-21222f022df7" providerId="ADAL" clId="{D1F7F0FC-A1F5-4C96-897E-CDFAB658638F}" dt="2020-11-27T13:07:06.001" v="36" actId="478"/>
            <ac:spMkLst>
              <pc:docMk/>
              <pc:sldMasterMk cId="1940645893" sldId="2147483648"/>
              <pc:sldLayoutMk cId="3063272553" sldId="2147483654"/>
              <ac:spMk id="7" creationId="{EB3C1EC2-A109-43BC-9017-5B9F5ACB616B}"/>
            </ac:spMkLst>
          </pc:spChg>
        </pc:sldLayoutChg>
        <pc:sldLayoutChg chg="delSp mod">
          <pc:chgData name="Kirsten Holt" userId="51acaace-e9c3-44ff-89b0-21222f022df7" providerId="ADAL" clId="{D1F7F0FC-A1F5-4C96-897E-CDFAB658638F}" dt="2020-11-27T13:07:08.138" v="37" actId="478"/>
          <pc:sldLayoutMkLst>
            <pc:docMk/>
            <pc:sldMasterMk cId="1940645893" sldId="2147483648"/>
            <pc:sldLayoutMk cId="386625998" sldId="2147483655"/>
          </pc:sldLayoutMkLst>
          <pc:spChg chg="del">
            <ac:chgData name="Kirsten Holt" userId="51acaace-e9c3-44ff-89b0-21222f022df7" providerId="ADAL" clId="{D1F7F0FC-A1F5-4C96-897E-CDFAB658638F}" dt="2020-11-27T13:07:08.138" v="37" actId="478"/>
            <ac:spMkLst>
              <pc:docMk/>
              <pc:sldMasterMk cId="1940645893" sldId="2147483648"/>
              <pc:sldLayoutMk cId="386625998" sldId="2147483655"/>
              <ac:spMk id="6" creationId="{9DE0C5CF-D994-4DB5-B2DD-89FC8B55F900}"/>
            </ac:spMkLst>
          </pc:spChg>
        </pc:sldLayoutChg>
        <pc:sldLayoutChg chg="delSp mod">
          <pc:chgData name="Kirsten Holt" userId="51acaace-e9c3-44ff-89b0-21222f022df7" providerId="ADAL" clId="{D1F7F0FC-A1F5-4C96-897E-CDFAB658638F}" dt="2020-11-27T13:07:10.145" v="38" actId="478"/>
          <pc:sldLayoutMkLst>
            <pc:docMk/>
            <pc:sldMasterMk cId="1940645893" sldId="2147483648"/>
            <pc:sldLayoutMk cId="1985281252" sldId="2147483656"/>
          </pc:sldLayoutMkLst>
          <pc:spChg chg="del">
            <ac:chgData name="Kirsten Holt" userId="51acaace-e9c3-44ff-89b0-21222f022df7" providerId="ADAL" clId="{D1F7F0FC-A1F5-4C96-897E-CDFAB658638F}" dt="2020-11-27T13:07:10.145" v="38" actId="478"/>
            <ac:spMkLst>
              <pc:docMk/>
              <pc:sldMasterMk cId="1940645893" sldId="2147483648"/>
              <pc:sldLayoutMk cId="1985281252" sldId="2147483656"/>
              <ac:spMk id="8" creationId="{1F5AA26E-05BC-40C0-801D-D9D09252F4B1}"/>
            </ac:spMkLst>
          </pc:spChg>
        </pc:sldLayoutChg>
        <pc:sldLayoutChg chg="delSp mod ord">
          <pc:chgData name="Kirsten Holt" userId="51acaace-e9c3-44ff-89b0-21222f022df7" providerId="ADAL" clId="{D1F7F0FC-A1F5-4C96-897E-CDFAB658638F}" dt="2020-11-27T13:07:12.951" v="40" actId="478"/>
          <pc:sldLayoutMkLst>
            <pc:docMk/>
            <pc:sldMasterMk cId="1940645893" sldId="2147483648"/>
            <pc:sldLayoutMk cId="322891199" sldId="2147483657"/>
          </pc:sldLayoutMkLst>
          <pc:spChg chg="del">
            <ac:chgData name="Kirsten Holt" userId="51acaace-e9c3-44ff-89b0-21222f022df7" providerId="ADAL" clId="{D1F7F0FC-A1F5-4C96-897E-CDFAB658638F}" dt="2020-11-27T13:07:12.951" v="40" actId="478"/>
            <ac:spMkLst>
              <pc:docMk/>
              <pc:sldMasterMk cId="1940645893" sldId="2147483648"/>
              <pc:sldLayoutMk cId="322891199" sldId="2147483657"/>
              <ac:spMk id="8" creationId="{E29EB5C8-9F26-4CA0-AF29-8DEF85C6959E}"/>
            </ac:spMkLst>
          </pc:spChg>
        </pc:sldLayoutChg>
        <pc:sldLayoutChg chg="delSp mod">
          <pc:chgData name="Kirsten Holt" userId="51acaace-e9c3-44ff-89b0-21222f022df7" providerId="ADAL" clId="{D1F7F0FC-A1F5-4C96-897E-CDFAB658638F}" dt="2020-11-27T13:07:15.718" v="41" actId="478"/>
          <pc:sldLayoutMkLst>
            <pc:docMk/>
            <pc:sldMasterMk cId="1940645893" sldId="2147483648"/>
            <pc:sldLayoutMk cId="1119101157" sldId="2147483658"/>
          </pc:sldLayoutMkLst>
          <pc:spChg chg="del">
            <ac:chgData name="Kirsten Holt" userId="51acaace-e9c3-44ff-89b0-21222f022df7" providerId="ADAL" clId="{D1F7F0FC-A1F5-4C96-897E-CDFAB658638F}" dt="2020-11-27T13:07:15.718" v="41" actId="478"/>
            <ac:spMkLst>
              <pc:docMk/>
              <pc:sldMasterMk cId="1940645893" sldId="2147483648"/>
              <pc:sldLayoutMk cId="1119101157" sldId="2147483658"/>
              <ac:spMk id="7" creationId="{CAC5199C-6408-47E1-BECA-54C2024CB314}"/>
            </ac:spMkLst>
          </pc:spChg>
        </pc:sldLayoutChg>
        <pc:sldLayoutChg chg="delSp mod">
          <pc:chgData name="Kirsten Holt" userId="51acaace-e9c3-44ff-89b0-21222f022df7" providerId="ADAL" clId="{D1F7F0FC-A1F5-4C96-897E-CDFAB658638F}" dt="2020-11-27T13:07:18.483" v="42" actId="478"/>
          <pc:sldLayoutMkLst>
            <pc:docMk/>
            <pc:sldMasterMk cId="1940645893" sldId="2147483648"/>
            <pc:sldLayoutMk cId="3297804677" sldId="2147483659"/>
          </pc:sldLayoutMkLst>
          <pc:spChg chg="del">
            <ac:chgData name="Kirsten Holt" userId="51acaace-e9c3-44ff-89b0-21222f022df7" providerId="ADAL" clId="{D1F7F0FC-A1F5-4C96-897E-CDFAB658638F}" dt="2020-11-27T13:07:18.483" v="42" actId="478"/>
            <ac:spMkLst>
              <pc:docMk/>
              <pc:sldMasterMk cId="1940645893" sldId="2147483648"/>
              <pc:sldLayoutMk cId="3297804677" sldId="2147483659"/>
              <ac:spMk id="7" creationId="{087FF16B-6D46-453D-BAFF-85AC04D3549C}"/>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FB1C-843B-4AC7-B7FE-531D31D21D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BB293F-E63D-4FD6-B178-9C6DB429F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54637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1627-5209-4595-B6F3-54348A1F95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82891C-481F-476D-82E1-B27E54069A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910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01795-CD05-4D91-85D0-4F954FA96FBF}"/>
              </a:ext>
            </a:extLst>
          </p:cNvPr>
          <p:cNvSpPr>
            <a:spLocks noGrp="1"/>
          </p:cNvSpPr>
          <p:nvPr>
            <p:ph type="title" orient="vert"/>
          </p:nvPr>
        </p:nvSpPr>
        <p:spPr>
          <a:xfrm>
            <a:off x="8724900" y="886265"/>
            <a:ext cx="2628900" cy="52906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61837D-1843-44D0-9EDB-740AB5DACE74}"/>
              </a:ext>
            </a:extLst>
          </p:cNvPr>
          <p:cNvSpPr>
            <a:spLocks noGrp="1"/>
          </p:cNvSpPr>
          <p:nvPr>
            <p:ph type="body" orient="vert" idx="1"/>
          </p:nvPr>
        </p:nvSpPr>
        <p:spPr>
          <a:xfrm>
            <a:off x="838200" y="886265"/>
            <a:ext cx="7734300" cy="52906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7804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DFA8-846E-453C-990E-4EF9A4352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4475C-6DB7-4798-8139-6C07517CC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164B1-3D71-4B3F-A34F-17727DC33CCE}"/>
              </a:ext>
            </a:extLst>
          </p:cNvPr>
          <p:cNvSpPr>
            <a:spLocks noGrp="1"/>
          </p:cNvSpPr>
          <p:nvPr>
            <p:ph type="dt" sz="half" idx="10"/>
          </p:nvPr>
        </p:nvSpPr>
        <p:spPr/>
        <p:txBody>
          <a:bodyPr/>
          <a:lstStyle/>
          <a:p>
            <a:fld id="{6918A6EC-3EF4-4F81-BECF-924D42FE9EE6}" type="datetimeFigureOut">
              <a:rPr lang="en-US" smtClean="0"/>
              <a:t>11/30/2020</a:t>
            </a:fld>
            <a:endParaRPr lang="en-US"/>
          </a:p>
        </p:txBody>
      </p:sp>
      <p:sp>
        <p:nvSpPr>
          <p:cNvPr id="5" name="Footer Placeholder 4">
            <a:extLst>
              <a:ext uri="{FF2B5EF4-FFF2-40B4-BE49-F238E27FC236}">
                <a16:creationId xmlns:a16="http://schemas.microsoft.com/office/drawing/2014/main" id="{B7780206-CB19-4234-8D94-AF9579523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CAA44-C55D-48F0-83EC-22A159E359AD}"/>
              </a:ext>
            </a:extLst>
          </p:cNvPr>
          <p:cNvSpPr>
            <a:spLocks noGrp="1"/>
          </p:cNvSpPr>
          <p:nvPr>
            <p:ph type="sldNum" sz="quarter" idx="12"/>
          </p:nvPr>
        </p:nvSpPr>
        <p:spPr/>
        <p:txBody>
          <a:bodyPr/>
          <a:lstStyle/>
          <a:p>
            <a:fld id="{4970BCC2-A375-44CF-9C8B-C46CB891E014}" type="slidenum">
              <a:rPr lang="en-US" smtClean="0"/>
              <a:t>‹#›</a:t>
            </a:fld>
            <a:endParaRPr lang="en-US"/>
          </a:p>
        </p:txBody>
      </p:sp>
    </p:spTree>
    <p:extLst>
      <p:ext uri="{BB962C8B-B14F-4D97-AF65-F5344CB8AC3E}">
        <p14:creationId xmlns:p14="http://schemas.microsoft.com/office/powerpoint/2010/main" val="413294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9075-117E-4BC9-AE10-06B4472B93D9}"/>
              </a:ext>
            </a:extLst>
          </p:cNvPr>
          <p:cNvSpPr>
            <a:spLocks noGrp="1"/>
          </p:cNvSpPr>
          <p:nvPr>
            <p:ph type="title"/>
          </p:nvPr>
        </p:nvSpPr>
        <p:spPr>
          <a:xfrm>
            <a:off x="717452" y="149872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94FBC2-FF04-45DF-9BD9-E6F93DFD8918}"/>
              </a:ext>
            </a:extLst>
          </p:cNvPr>
          <p:cNvSpPr>
            <a:spLocks noGrp="1"/>
          </p:cNvSpPr>
          <p:nvPr>
            <p:ph type="body" idx="1"/>
          </p:nvPr>
        </p:nvSpPr>
        <p:spPr>
          <a:xfrm>
            <a:off x="717452" y="435145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5952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A230C-DDC9-466C-9F6E-3C3818CC08EE}"/>
              </a:ext>
            </a:extLst>
          </p:cNvPr>
          <p:cNvSpPr>
            <a:spLocks noGrp="1"/>
          </p:cNvSpPr>
          <p:nvPr>
            <p:ph idx="1"/>
          </p:nvPr>
        </p:nvSpPr>
        <p:spPr>
          <a:xfrm>
            <a:off x="777825" y="125333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562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3225-6A63-4407-A08C-925AA5A18E4E}"/>
              </a:ext>
            </a:extLst>
          </p:cNvPr>
          <p:cNvSpPr>
            <a:spLocks noGrp="1"/>
          </p:cNvSpPr>
          <p:nvPr>
            <p:ph type="title"/>
          </p:nvPr>
        </p:nvSpPr>
        <p:spPr>
          <a:xfrm>
            <a:off x="838200" y="730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6D6774E-4772-41C3-ABF6-87FAB8B3ADC8}"/>
              </a:ext>
            </a:extLst>
          </p:cNvPr>
          <p:cNvSpPr>
            <a:spLocks noGrp="1"/>
          </p:cNvSpPr>
          <p:nvPr>
            <p:ph sz="half" idx="1"/>
          </p:nvPr>
        </p:nvSpPr>
        <p:spPr>
          <a:xfrm>
            <a:off x="838200" y="2194559"/>
            <a:ext cx="5181600" cy="39824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A213DDC-F66E-4F65-9A33-345D817011E2}"/>
              </a:ext>
            </a:extLst>
          </p:cNvPr>
          <p:cNvSpPr>
            <a:spLocks noGrp="1"/>
          </p:cNvSpPr>
          <p:nvPr>
            <p:ph sz="half" idx="2"/>
          </p:nvPr>
        </p:nvSpPr>
        <p:spPr>
          <a:xfrm>
            <a:off x="6172200" y="2194559"/>
            <a:ext cx="5181600" cy="3982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241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8067-F235-4FA1-932C-9EA742B100FC}"/>
              </a:ext>
            </a:extLst>
          </p:cNvPr>
          <p:cNvSpPr>
            <a:spLocks noGrp="1"/>
          </p:cNvSpPr>
          <p:nvPr>
            <p:ph type="title"/>
          </p:nvPr>
        </p:nvSpPr>
        <p:spPr>
          <a:xfrm>
            <a:off x="827088" y="851694"/>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CD4EC7-C369-4FFB-A4F8-21C3823B866E}"/>
              </a:ext>
            </a:extLst>
          </p:cNvPr>
          <p:cNvSpPr>
            <a:spLocks noGrp="1"/>
          </p:cNvSpPr>
          <p:nvPr>
            <p:ph type="body" idx="1"/>
          </p:nvPr>
        </p:nvSpPr>
        <p:spPr>
          <a:xfrm>
            <a:off x="839788" y="2240192"/>
            <a:ext cx="5157787" cy="5129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702556-40DD-4371-932E-31B59D6387D8}"/>
              </a:ext>
            </a:extLst>
          </p:cNvPr>
          <p:cNvSpPr>
            <a:spLocks noGrp="1"/>
          </p:cNvSpPr>
          <p:nvPr>
            <p:ph sz="half" idx="2"/>
          </p:nvPr>
        </p:nvSpPr>
        <p:spPr>
          <a:xfrm>
            <a:off x="839788" y="2855741"/>
            <a:ext cx="5157787" cy="33339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2E6FF8-8A79-4A2F-93DB-16DA667B736A}"/>
              </a:ext>
            </a:extLst>
          </p:cNvPr>
          <p:cNvSpPr>
            <a:spLocks noGrp="1"/>
          </p:cNvSpPr>
          <p:nvPr>
            <p:ph type="body" sz="quarter" idx="3"/>
          </p:nvPr>
        </p:nvSpPr>
        <p:spPr>
          <a:xfrm>
            <a:off x="6194427" y="2260034"/>
            <a:ext cx="5183188" cy="5129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359BCF-B816-44B3-B0F7-0D6A95D64AAE}"/>
              </a:ext>
            </a:extLst>
          </p:cNvPr>
          <p:cNvSpPr>
            <a:spLocks noGrp="1"/>
          </p:cNvSpPr>
          <p:nvPr>
            <p:ph sz="quarter" idx="4"/>
          </p:nvPr>
        </p:nvSpPr>
        <p:spPr>
          <a:xfrm>
            <a:off x="6172200" y="2855741"/>
            <a:ext cx="5183188" cy="3333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081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C323-D529-410A-8675-526A75331F07}"/>
              </a:ext>
            </a:extLst>
          </p:cNvPr>
          <p:cNvSpPr>
            <a:spLocks noGrp="1"/>
          </p:cNvSpPr>
          <p:nvPr>
            <p:ph type="title"/>
          </p:nvPr>
        </p:nvSpPr>
        <p:spPr>
          <a:xfrm>
            <a:off x="777825" y="788759"/>
            <a:ext cx="10515600" cy="1325563"/>
          </a:xfrm>
        </p:spPr>
        <p:txBody>
          <a:bodyPr/>
          <a:lstStyle/>
          <a:p>
            <a:r>
              <a:rPr lang="en-US"/>
              <a:t>Click to edit Master title style</a:t>
            </a:r>
          </a:p>
        </p:txBody>
      </p:sp>
    </p:spTree>
    <p:extLst>
      <p:ext uri="{BB962C8B-B14F-4D97-AF65-F5344CB8AC3E}">
        <p14:creationId xmlns:p14="http://schemas.microsoft.com/office/powerpoint/2010/main" val="306327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2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98CB-5DF3-47A7-A57E-4A65195FE31F}"/>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866210-8B25-4B11-8D69-25B1F32FD7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BB1BD9-4CB7-4268-AF3E-DBEDD4275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8528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5FEE-21F0-4266-9DED-3A6331CAE04D}"/>
              </a:ext>
            </a:extLst>
          </p:cNvPr>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756E6C7-0124-4502-BD85-733E5EA4A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AFA8F0-98E4-4B7A-897D-C4DE86C2F1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89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5702AA-2DB2-4F5F-801B-2A0659A3ED0B}"/>
              </a:ext>
            </a:extLst>
          </p:cNvPr>
          <p:cNvSpPr>
            <a:spLocks noGrp="1"/>
          </p:cNvSpPr>
          <p:nvPr>
            <p:ph type="title"/>
          </p:nvPr>
        </p:nvSpPr>
        <p:spPr>
          <a:xfrm>
            <a:off x="838200" y="9137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22CB34-2A4A-4FEB-AA48-4C6767B6FF5D}"/>
              </a:ext>
            </a:extLst>
          </p:cNvPr>
          <p:cNvSpPr>
            <a:spLocks noGrp="1"/>
          </p:cNvSpPr>
          <p:nvPr>
            <p:ph type="body" idx="1"/>
          </p:nvPr>
        </p:nvSpPr>
        <p:spPr>
          <a:xfrm>
            <a:off x="838200" y="2377440"/>
            <a:ext cx="10515600" cy="35667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5833F2F8-EB6E-4161-A2CE-8AFF47C9CF3E}"/>
              </a:ext>
            </a:extLst>
          </p:cNvPr>
          <p:cNvSpPr txBox="1"/>
          <p:nvPr userDrawn="1"/>
        </p:nvSpPr>
        <p:spPr>
          <a:xfrm>
            <a:off x="249702" y="135869"/>
            <a:ext cx="10636347" cy="400110"/>
          </a:xfrm>
          <a:prstGeom prst="rect">
            <a:avLst/>
          </a:prstGeom>
          <a:noFill/>
        </p:spPr>
        <p:txBody>
          <a:bodyPr wrap="square">
            <a:spAutoFit/>
          </a:bodyPr>
          <a:lstStyle/>
          <a:p>
            <a:pPr algn="l"/>
            <a:r>
              <a:rPr lang="en-US" sz="2000" b="0" i="0" u="none" strike="noStrike" baseline="0" dirty="0">
                <a:solidFill>
                  <a:srgbClr val="116B6D"/>
                </a:solidFill>
                <a:latin typeface="Times New Roman" panose="02020603050405020304" pitchFamily="18" charset="0"/>
                <a:cs typeface="Times New Roman" panose="02020603050405020304" pitchFamily="18" charset="0"/>
              </a:rPr>
              <a:t>Structuring Fun for Young Language Learners Online: Downloadable Resource 5</a:t>
            </a:r>
            <a:endParaRPr lang="en-GB" sz="2000" b="0" dirty="0">
              <a:solidFill>
                <a:srgbClr val="116B6D"/>
              </a:solidFill>
              <a:latin typeface="Times New Roman" panose="02020603050405020304" pitchFamily="18" charset="0"/>
              <a:cs typeface="Times New Roman" panose="02020603050405020304" pitchFamily="18" charset="0"/>
            </a:endParaRPr>
          </a:p>
        </p:txBody>
      </p:sp>
      <p:sp>
        <p:nvSpPr>
          <p:cNvPr id="6" name="Rectangle 7">
            <a:extLst>
              <a:ext uri="{FF2B5EF4-FFF2-40B4-BE49-F238E27FC236}">
                <a16:creationId xmlns:a16="http://schemas.microsoft.com/office/drawing/2014/main" id="{2DDC9EC2-CFA5-4BA4-BE64-AEFDAF3A3B12}"/>
              </a:ext>
            </a:extLst>
          </p:cNvPr>
          <p:cNvSpPr>
            <a:spLocks noChangeArrowheads="1"/>
          </p:cNvSpPr>
          <p:nvPr userDrawn="1"/>
        </p:nvSpPr>
        <p:spPr bwMode="auto">
          <a:xfrm>
            <a:off x="0" y="6381750"/>
            <a:ext cx="12240684" cy="503238"/>
          </a:xfrm>
          <a:prstGeom prst="rect">
            <a:avLst/>
          </a:prstGeom>
          <a:solidFill>
            <a:srgbClr val="168F92"/>
          </a:solidFill>
          <a:ln>
            <a:noFill/>
          </a:ln>
        </p:spPr>
        <p:txBody>
          <a:bodyPr wrap="none" anchor="ct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aseline="-25000"/>
              <a:t> </a:t>
            </a:r>
          </a:p>
        </p:txBody>
      </p:sp>
      <p:sp>
        <p:nvSpPr>
          <p:cNvPr id="8" name="Footer Placeholder 7">
            <a:extLst>
              <a:ext uri="{FF2B5EF4-FFF2-40B4-BE49-F238E27FC236}">
                <a16:creationId xmlns:a16="http://schemas.microsoft.com/office/drawing/2014/main" id="{6C5022CE-511D-4FD3-9D68-D28010087C69}"/>
              </a:ext>
            </a:extLst>
          </p:cNvPr>
          <p:cNvSpPr txBox="1">
            <a:spLocks/>
          </p:cNvSpPr>
          <p:nvPr userDrawn="1"/>
        </p:nvSpPr>
        <p:spPr bwMode="auto">
          <a:xfrm>
            <a:off x="0" y="6448425"/>
            <a:ext cx="12192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GB" altLang="en-US" sz="1400" dirty="0">
                <a:solidFill>
                  <a:schemeClr val="bg1"/>
                </a:solidFill>
              </a:rPr>
              <a:t>Structuring Fun for Young Language Learners Online</a:t>
            </a:r>
          </a:p>
          <a:p>
            <a:pPr algn="ctr" eaLnBrk="1" hangingPunct="1"/>
            <a:r>
              <a:rPr lang="en-US" altLang="en-US" sz="1400" dirty="0">
                <a:solidFill>
                  <a:schemeClr val="bg1"/>
                </a:solidFill>
              </a:rPr>
              <a:t>© Pavilion Publishing and Media Ltd and its licensors 2020. </a:t>
            </a:r>
            <a:endParaRPr lang="en-GB" altLang="en-US" sz="1400" baseline="30000" dirty="0">
              <a:solidFill>
                <a:schemeClr val="bg1"/>
              </a:solidFill>
              <a:latin typeface="AvenirLTStd-Light" charset="0"/>
            </a:endParaRPr>
          </a:p>
        </p:txBody>
      </p:sp>
    </p:spTree>
    <p:extLst>
      <p:ext uri="{BB962C8B-B14F-4D97-AF65-F5344CB8AC3E}">
        <p14:creationId xmlns:p14="http://schemas.microsoft.com/office/powerpoint/2010/main" val="19406458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1E37-C617-48FF-8516-0FB1938FA50F}"/>
              </a:ext>
            </a:extLst>
          </p:cNvPr>
          <p:cNvSpPr>
            <a:spLocks noGrp="1"/>
          </p:cNvSpPr>
          <p:nvPr>
            <p:ph type="title" idx="4294967295"/>
          </p:nvPr>
        </p:nvSpPr>
        <p:spPr>
          <a:xfrm>
            <a:off x="777825" y="713685"/>
            <a:ext cx="10515600" cy="819558"/>
          </a:xfrm>
        </p:spPr>
        <p:txBody>
          <a:bodyPr/>
          <a:lstStyle/>
          <a:p>
            <a:r>
              <a:rPr lang="en-GB" sz="4400" b="1" dirty="0">
                <a:effectLst/>
                <a:latin typeface="Calibri" panose="020F0502020204030204" pitchFamily="34" charset="0"/>
                <a:ea typeface="Calibri" panose="020F0502020204030204" pitchFamily="34" charset="0"/>
                <a:cs typeface="Times New Roman" panose="02020603050405020304" pitchFamily="18" charset="0"/>
              </a:rPr>
              <a:t>Counting coins</a:t>
            </a:r>
            <a:endParaRPr lang="en-GB" dirty="0"/>
          </a:p>
        </p:txBody>
      </p:sp>
      <p:sp>
        <p:nvSpPr>
          <p:cNvPr id="3" name="Content Placeholder 2">
            <a:extLst>
              <a:ext uri="{FF2B5EF4-FFF2-40B4-BE49-F238E27FC236}">
                <a16:creationId xmlns:a16="http://schemas.microsoft.com/office/drawing/2014/main" id="{1F98516A-C114-4232-AA92-004972EFF7E1}"/>
              </a:ext>
            </a:extLst>
          </p:cNvPr>
          <p:cNvSpPr>
            <a:spLocks noGrp="1"/>
          </p:cNvSpPr>
          <p:nvPr>
            <p:ph idx="1"/>
          </p:nvPr>
        </p:nvSpPr>
        <p:spPr>
          <a:xfrm>
            <a:off x="777825" y="2282928"/>
            <a:ext cx="10515600" cy="3991418"/>
          </a:xfrm>
        </p:spPr>
        <p:txBody>
          <a:bodyPr>
            <a:normAutofit/>
          </a:bodyPr>
          <a:lstStyle/>
          <a:p>
            <a:pPr>
              <a:spcBef>
                <a:spcPts val="1200"/>
              </a:spcBef>
              <a:buFont typeface="Wingdings" panose="05000000000000000000" pitchFamily="2" charset="2"/>
              <a:buChar char="§"/>
            </a:pPr>
            <a:r>
              <a:rPr lang="en-GB" sz="1800" dirty="0">
                <a:effectLst/>
                <a:ea typeface="Calibri" panose="020F0502020204030204" pitchFamily="34" charset="0"/>
                <a:cs typeface="Times New Roman" panose="02020603050405020304" pitchFamily="18" charset="0"/>
              </a:rPr>
              <a:t>This PowerPoint slide deck contains 45 slides to use in the activity, Counting coins. The coin featured is a</a:t>
            </a:r>
            <a:r>
              <a:rPr lang="en-US" sz="1800" dirty="0"/>
              <a:t>n Edward VII bronze penny taken from the author’s personal coin collection. The first slide shows one penny, the second two, and so on. </a:t>
            </a:r>
          </a:p>
          <a:p>
            <a:pPr>
              <a:spcBef>
                <a:spcPts val="1200"/>
              </a:spcBef>
              <a:buFont typeface="Wingdings" panose="05000000000000000000" pitchFamily="2" charset="2"/>
              <a:buChar char="§"/>
            </a:pPr>
            <a:r>
              <a:rPr lang="en-US" sz="1800" dirty="0"/>
              <a:t>With your learners’ microphones all activated, count together using the slides up to 20. When you get to 20, then count backwards. In terms of support, you can see that the number word appears next to each coin in the sequence, though these could be replaced by numerals for more difficult conversion tasks.</a:t>
            </a:r>
          </a:p>
          <a:p>
            <a:pPr>
              <a:spcBef>
                <a:spcPts val="1200"/>
              </a:spcBef>
              <a:buFont typeface="Wingdings" panose="05000000000000000000" pitchFamily="2" charset="2"/>
              <a:buChar char="§"/>
            </a:pPr>
            <a:r>
              <a:rPr lang="en-US" sz="1800" dirty="0"/>
              <a:t>There is also a version without the number words and a couple of slides with up to 40 coins on them, all in open format so you can modify them to suit your own classes.</a:t>
            </a:r>
          </a:p>
          <a:p>
            <a:pPr algn="l"/>
            <a:r>
              <a:rPr lang="en-US" sz="1800" b="0" i="0" u="none" strike="noStrike" baseline="0" dirty="0">
                <a:latin typeface="NewCenturySchlbkLTStd-Roman"/>
              </a:rPr>
              <a:t>In the variation with a pale coin image, learners have to locate and type the ‘missing’ coin number into the chat box.</a:t>
            </a:r>
            <a:endParaRPr lang="en-US" sz="1800" dirty="0"/>
          </a:p>
          <a:p>
            <a:pPr algn="l"/>
            <a:r>
              <a:rPr lang="en-US" sz="1800" b="0" i="0" u="none" strike="noStrike" baseline="0" dirty="0">
                <a:latin typeface="NewCenturySchlbkLTStd-Roman"/>
              </a:rPr>
              <a:t>This is not a conversion activity proper – more of a transfer or copying task – but you can accommodate all learners by saying: </a:t>
            </a:r>
            <a:r>
              <a:rPr lang="en-US" sz="1800" b="0" i="1" u="none" strike="noStrike" baseline="0" dirty="0">
                <a:latin typeface="NewCenturySchlbkLTStd-It"/>
              </a:rPr>
              <a:t>If you need to look, that’s fine; if you don’t need to look, that’s magic! </a:t>
            </a:r>
            <a:r>
              <a:rPr lang="en-US" sz="1800" b="0" i="0" u="none" strike="noStrike" baseline="0" dirty="0">
                <a:latin typeface="NewCenturySchlbkLTStd-Roman"/>
              </a:rPr>
              <a:t>This ‘only look [at the support] if you have to’ message is a perfectly fine motto for your learners.</a:t>
            </a:r>
            <a:endParaRPr lang="en-US" sz="1800" dirty="0"/>
          </a:p>
        </p:txBody>
      </p:sp>
      <p:sp>
        <p:nvSpPr>
          <p:cNvPr id="5" name="Content Placeholder 2">
            <a:extLst>
              <a:ext uri="{FF2B5EF4-FFF2-40B4-BE49-F238E27FC236}">
                <a16:creationId xmlns:a16="http://schemas.microsoft.com/office/drawing/2014/main" id="{82FDB411-2A68-42A9-8A18-275EF464AF01}"/>
              </a:ext>
            </a:extLst>
          </p:cNvPr>
          <p:cNvSpPr txBox="1">
            <a:spLocks/>
          </p:cNvSpPr>
          <p:nvPr/>
        </p:nvSpPr>
        <p:spPr>
          <a:xfrm>
            <a:off x="777825" y="1857726"/>
            <a:ext cx="4508550" cy="49397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PowerPoint slide deck overview</a:t>
            </a:r>
          </a:p>
        </p:txBody>
      </p:sp>
      <p:sp>
        <p:nvSpPr>
          <p:cNvPr id="7" name="TextBox 6">
            <a:extLst>
              <a:ext uri="{FF2B5EF4-FFF2-40B4-BE49-F238E27FC236}">
                <a16:creationId xmlns:a16="http://schemas.microsoft.com/office/drawing/2014/main" id="{B7BBCFBF-538E-44B3-A854-49F46581CEF2}"/>
              </a:ext>
            </a:extLst>
          </p:cNvPr>
          <p:cNvSpPr txBox="1"/>
          <p:nvPr/>
        </p:nvSpPr>
        <p:spPr>
          <a:xfrm>
            <a:off x="777825" y="1470546"/>
            <a:ext cx="6093618" cy="31265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Refers to </a:t>
            </a:r>
            <a:r>
              <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Chapter 4: Creative live online teaching</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on pages 58–61.</a:t>
            </a:r>
          </a:p>
        </p:txBody>
      </p:sp>
    </p:spTree>
    <p:extLst>
      <p:ext uri="{BB962C8B-B14F-4D97-AF65-F5344CB8AC3E}">
        <p14:creationId xmlns:p14="http://schemas.microsoft.com/office/powerpoint/2010/main" val="34672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169089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162323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209816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315975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124301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229690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211615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865746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314529"/>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58860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314529"/>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98128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Tree>
    <p:extLst>
      <p:ext uri="{BB962C8B-B14F-4D97-AF65-F5344CB8AC3E}">
        <p14:creationId xmlns:p14="http://schemas.microsoft.com/office/powerpoint/2010/main" val="242510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314529"/>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3917933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314529"/>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2545634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63A7AC-EAE0-4492-8EC0-1808D58EA35D}"/>
              </a:ext>
            </a:extLst>
          </p:cNvPr>
          <p:cNvSpPr txBox="1"/>
          <p:nvPr/>
        </p:nvSpPr>
        <p:spPr>
          <a:xfrm>
            <a:off x="2525615" y="2017663"/>
            <a:ext cx="6855018" cy="230832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ea typeface="+mn-ea"/>
                <a:cs typeface="+mn-cs"/>
              </a:rPr>
              <a:t>Random numbers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black"/>
                </a:solidFill>
              </a:rPr>
              <a:t>‘Missing’</a:t>
            </a:r>
            <a:endParaRPr kumimoji="0" lang="en-US" sz="7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38822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3548808" y="3090102"/>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314529"/>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1109448" y="1914848"/>
            <a:ext cx="1004743" cy="964387"/>
          </a:xfrm>
          <a:prstGeom prst="rect">
            <a:avLst/>
          </a:prstGeom>
        </p:spPr>
      </p:pic>
    </p:spTree>
    <p:extLst>
      <p:ext uri="{BB962C8B-B14F-4D97-AF65-F5344CB8AC3E}">
        <p14:creationId xmlns:p14="http://schemas.microsoft.com/office/powerpoint/2010/main" val="1656503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3558716" y="3090102"/>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314529"/>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5867852" y="3076070"/>
            <a:ext cx="1004743" cy="964387"/>
          </a:xfrm>
          <a:prstGeom prst="rect">
            <a:avLst/>
          </a:prstGeom>
        </p:spPr>
      </p:pic>
    </p:spTree>
    <p:extLst>
      <p:ext uri="{BB962C8B-B14F-4D97-AF65-F5344CB8AC3E}">
        <p14:creationId xmlns:p14="http://schemas.microsoft.com/office/powerpoint/2010/main" val="399702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48808" y="3073963"/>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314529"/>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3512957" y="4115001"/>
            <a:ext cx="1004743" cy="964387"/>
          </a:xfrm>
          <a:prstGeom prst="rect">
            <a:avLst/>
          </a:prstGeom>
        </p:spPr>
      </p:pic>
    </p:spTree>
    <p:extLst>
      <p:ext uri="{BB962C8B-B14F-4D97-AF65-F5344CB8AC3E}">
        <p14:creationId xmlns:p14="http://schemas.microsoft.com/office/powerpoint/2010/main" val="1588563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3535502" y="3144012"/>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1881" y="5581728"/>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095085" y="440396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22930" y="4380434"/>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1105597" y="5300106"/>
            <a:ext cx="1004743" cy="964387"/>
          </a:xfrm>
          <a:prstGeom prst="rect">
            <a:avLst/>
          </a:prstGeom>
        </p:spPr>
      </p:pic>
    </p:spTree>
    <p:extLst>
      <p:ext uri="{BB962C8B-B14F-4D97-AF65-F5344CB8AC3E}">
        <p14:creationId xmlns:p14="http://schemas.microsoft.com/office/powerpoint/2010/main" val="383442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3567257" y="3113410"/>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1881" y="5627991"/>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432536"/>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361282"/>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8463178" y="862151"/>
            <a:ext cx="1004743" cy="964387"/>
          </a:xfrm>
          <a:prstGeom prst="rect">
            <a:avLst/>
          </a:prstGeom>
        </p:spPr>
      </p:pic>
    </p:spTree>
    <p:extLst>
      <p:ext uri="{BB962C8B-B14F-4D97-AF65-F5344CB8AC3E}">
        <p14:creationId xmlns:p14="http://schemas.microsoft.com/office/powerpoint/2010/main" val="831776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552334"/>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757" y="4466600"/>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427164"/>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409009"/>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3480274" y="3034854"/>
            <a:ext cx="1004743" cy="964387"/>
          </a:xfrm>
          <a:prstGeom prst="rect">
            <a:avLst/>
          </a:prstGeom>
        </p:spPr>
      </p:pic>
    </p:spTree>
    <p:extLst>
      <p:ext uri="{BB962C8B-B14F-4D97-AF65-F5344CB8AC3E}">
        <p14:creationId xmlns:p14="http://schemas.microsoft.com/office/powerpoint/2010/main" val="580607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3574920" y="3113410"/>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1881" y="5577976"/>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455443"/>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409188"/>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5911359" y="1922433"/>
            <a:ext cx="1004743" cy="964387"/>
          </a:xfrm>
          <a:prstGeom prst="rect">
            <a:avLst/>
          </a:prstGeom>
        </p:spPr>
      </p:pic>
    </p:spTree>
    <p:extLst>
      <p:ext uri="{BB962C8B-B14F-4D97-AF65-F5344CB8AC3E}">
        <p14:creationId xmlns:p14="http://schemas.microsoft.com/office/powerpoint/2010/main" val="148498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Tree>
    <p:extLst>
      <p:ext uri="{BB962C8B-B14F-4D97-AF65-F5344CB8AC3E}">
        <p14:creationId xmlns:p14="http://schemas.microsoft.com/office/powerpoint/2010/main" val="2069832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3567257" y="3100619"/>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1881" y="5620372"/>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26562" y="4498899"/>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438057"/>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1109448" y="3039089"/>
            <a:ext cx="1004743" cy="964387"/>
          </a:xfrm>
          <a:prstGeom prst="rect">
            <a:avLst/>
          </a:prstGeom>
        </p:spPr>
      </p:pic>
    </p:spTree>
    <p:extLst>
      <p:ext uri="{BB962C8B-B14F-4D97-AF65-F5344CB8AC3E}">
        <p14:creationId xmlns:p14="http://schemas.microsoft.com/office/powerpoint/2010/main" val="3325111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3517976" y="3144012"/>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6917" y="5581728"/>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427164"/>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383861"/>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5894334" y="5286317"/>
            <a:ext cx="1004743" cy="964387"/>
          </a:xfrm>
          <a:prstGeom prst="rect">
            <a:avLst/>
          </a:prstGeom>
        </p:spPr>
      </p:pic>
    </p:spTree>
    <p:extLst>
      <p:ext uri="{BB962C8B-B14F-4D97-AF65-F5344CB8AC3E}">
        <p14:creationId xmlns:p14="http://schemas.microsoft.com/office/powerpoint/2010/main" val="2381233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3574920" y="3130485"/>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67696" y="4434876"/>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89674"/>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409188"/>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8418229" y="4194255"/>
            <a:ext cx="1004743" cy="964387"/>
          </a:xfrm>
          <a:prstGeom prst="rect">
            <a:avLst/>
          </a:prstGeom>
        </p:spPr>
      </p:pic>
    </p:spTree>
    <p:extLst>
      <p:ext uri="{BB962C8B-B14F-4D97-AF65-F5344CB8AC3E}">
        <p14:creationId xmlns:p14="http://schemas.microsoft.com/office/powerpoint/2010/main" val="3237075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3576605" y="3113409"/>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14592" y="5537171"/>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96150"/>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2325" y="4351481"/>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5937945" y="4177580"/>
            <a:ext cx="1004743" cy="964387"/>
          </a:xfrm>
          <a:prstGeom prst="rect">
            <a:avLst/>
          </a:prstGeom>
        </p:spPr>
      </p:pic>
    </p:spTree>
    <p:extLst>
      <p:ext uri="{BB962C8B-B14F-4D97-AF65-F5344CB8AC3E}">
        <p14:creationId xmlns:p14="http://schemas.microsoft.com/office/powerpoint/2010/main" val="4169678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3587295" y="3090102"/>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1881" y="5553155"/>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0625" y="4427164"/>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427164"/>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96475" y="4357262"/>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8495769" y="5286317"/>
            <a:ext cx="1004743" cy="964387"/>
          </a:xfrm>
          <a:prstGeom prst="rect">
            <a:avLst/>
          </a:prstGeom>
        </p:spPr>
      </p:pic>
    </p:spTree>
    <p:extLst>
      <p:ext uri="{BB962C8B-B14F-4D97-AF65-F5344CB8AC3E}">
        <p14:creationId xmlns:p14="http://schemas.microsoft.com/office/powerpoint/2010/main" val="962177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589031"/>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1881" y="5537171"/>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457827"/>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409188"/>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3480274" y="3034854"/>
            <a:ext cx="1004743" cy="964387"/>
          </a:xfrm>
          <a:prstGeom prst="rect">
            <a:avLst/>
          </a:prstGeom>
        </p:spPr>
      </p:pic>
    </p:spTree>
    <p:extLst>
      <p:ext uri="{BB962C8B-B14F-4D97-AF65-F5344CB8AC3E}">
        <p14:creationId xmlns:p14="http://schemas.microsoft.com/office/powerpoint/2010/main" val="3882958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958683" y="869646"/>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3575523" y="3097127"/>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1881" y="5575815"/>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24618" y="4452016"/>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452016"/>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1072114" y="4173392"/>
            <a:ext cx="1004743" cy="964387"/>
          </a:xfrm>
          <a:prstGeom prst="rect">
            <a:avLst/>
          </a:prstGeom>
        </p:spPr>
      </p:pic>
    </p:spTree>
    <p:extLst>
      <p:ext uri="{BB962C8B-B14F-4D97-AF65-F5344CB8AC3E}">
        <p14:creationId xmlns:p14="http://schemas.microsoft.com/office/powerpoint/2010/main" val="3011913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1161104" y="4214372"/>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3575523" y="3097127"/>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8499574" y="1972856"/>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537171"/>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1881" y="5563689"/>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452016"/>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438057"/>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5889787" y="761503"/>
            <a:ext cx="1004743" cy="964387"/>
          </a:xfrm>
          <a:prstGeom prst="rect">
            <a:avLst/>
          </a:prstGeom>
        </p:spPr>
      </p:pic>
    </p:spTree>
    <p:extLst>
      <p:ext uri="{BB962C8B-B14F-4D97-AF65-F5344CB8AC3E}">
        <p14:creationId xmlns:p14="http://schemas.microsoft.com/office/powerpoint/2010/main" val="1545478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1161104" y="4214372"/>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3575523" y="3097127"/>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5960374" y="835898"/>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510757"/>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26509" y="4418249"/>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68112" y="4428223"/>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8483979" y="1945070"/>
            <a:ext cx="1004743" cy="964387"/>
          </a:xfrm>
          <a:prstGeom prst="rect">
            <a:avLst/>
          </a:prstGeom>
        </p:spPr>
      </p:pic>
    </p:spTree>
    <p:extLst>
      <p:ext uri="{BB962C8B-B14F-4D97-AF65-F5344CB8AC3E}">
        <p14:creationId xmlns:p14="http://schemas.microsoft.com/office/powerpoint/2010/main" val="2878458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1161104" y="4214372"/>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3575523" y="3097127"/>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5960374" y="835898"/>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8426608" y="1972857"/>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552334"/>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26509" y="4457827"/>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409188"/>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1094820" y="786539"/>
            <a:ext cx="1004743" cy="964387"/>
          </a:xfrm>
          <a:prstGeom prst="rect">
            <a:avLst/>
          </a:prstGeom>
        </p:spPr>
      </p:pic>
    </p:spTree>
    <p:extLst>
      <p:ext uri="{BB962C8B-B14F-4D97-AF65-F5344CB8AC3E}">
        <p14:creationId xmlns:p14="http://schemas.microsoft.com/office/powerpoint/2010/main" val="410807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Tree>
    <p:extLst>
      <p:ext uri="{BB962C8B-B14F-4D97-AF65-F5344CB8AC3E}">
        <p14:creationId xmlns:p14="http://schemas.microsoft.com/office/powerpoint/2010/main" val="1932460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1189467" y="87713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1161104" y="4214372"/>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3575523" y="3097127"/>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67257" y="1972857"/>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5960374" y="835898"/>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8426608" y="1972857"/>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194049" y="5537171"/>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24276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26562" y="4499195"/>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07619"/>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428223"/>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3480274" y="5288264"/>
            <a:ext cx="1004743" cy="964387"/>
          </a:xfrm>
          <a:prstGeom prst="rect">
            <a:avLst/>
          </a:prstGeom>
        </p:spPr>
      </p:pic>
    </p:spTree>
    <p:extLst>
      <p:ext uri="{BB962C8B-B14F-4D97-AF65-F5344CB8AC3E}">
        <p14:creationId xmlns:p14="http://schemas.microsoft.com/office/powerpoint/2010/main" val="873303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1189467" y="87713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1161104" y="4214372"/>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74920" y="90249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3575523" y="3097127"/>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53999" y="5300106"/>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5960374" y="835898"/>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8426608" y="1972857"/>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3" y="5585792"/>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5737" y="3345843"/>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6917" y="5537171"/>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320585"/>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321821"/>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26980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40517" y="4314529"/>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3480877" y="1882259"/>
            <a:ext cx="1004743" cy="964387"/>
          </a:xfrm>
          <a:prstGeom prst="rect">
            <a:avLst/>
          </a:prstGeom>
        </p:spPr>
      </p:pic>
    </p:spTree>
    <p:extLst>
      <p:ext uri="{BB962C8B-B14F-4D97-AF65-F5344CB8AC3E}">
        <p14:creationId xmlns:p14="http://schemas.microsoft.com/office/powerpoint/2010/main" val="2372634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1189467" y="87713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1161104" y="4214372"/>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91757" y="1991320"/>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3575523" y="3097127"/>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53999" y="5300106"/>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5960374" y="835898"/>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43185" y="937208"/>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8426608" y="1972857"/>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2026" y="3365638"/>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6917" y="5552334"/>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307619"/>
            <a:ext cx="1067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08111" y="4457827"/>
            <a:ext cx="834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68561" y="4432848"/>
            <a:ext cx="13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twenty</a:t>
            </a:r>
          </a:p>
        </p:txBody>
      </p:sp>
      <p:pic>
        <p:nvPicPr>
          <p:cNvPr id="48" name="Picture 47">
            <a:extLst>
              <a:ext uri="{FF2B5EF4-FFF2-40B4-BE49-F238E27FC236}">
                <a16:creationId xmlns:a16="http://schemas.microsoft.com/office/drawing/2014/main" id="{69A01140-DFAD-4E87-9890-B69F1AD8B701}"/>
              </a:ext>
            </a:extLst>
          </p:cNvPr>
          <p:cNvPicPr>
            <a:picLocks noChangeAspect="1"/>
          </p:cNvPicPr>
          <p:nvPr/>
        </p:nvPicPr>
        <p:blipFill>
          <a:blip r:embed="rId2"/>
          <a:stretch>
            <a:fillRect/>
          </a:stretch>
        </p:blipFill>
        <p:spPr>
          <a:xfrm>
            <a:off x="3591756" y="905586"/>
            <a:ext cx="910097" cy="873789"/>
          </a:xfrm>
          <a:prstGeom prst="rect">
            <a:avLst/>
          </a:prstGeom>
        </p:spPr>
      </p:pic>
      <p:sp>
        <p:nvSpPr>
          <p:cNvPr id="49" name="TextBox 48">
            <a:extLst>
              <a:ext uri="{FF2B5EF4-FFF2-40B4-BE49-F238E27FC236}">
                <a16:creationId xmlns:a16="http://schemas.microsoft.com/office/drawing/2014/main" id="{F47A8C18-4B09-41F6-AF44-EB5D9A4DE42E}"/>
              </a:ext>
            </a:extLst>
          </p:cNvPr>
          <p:cNvSpPr txBox="1"/>
          <p:nvPr/>
        </p:nvSpPr>
        <p:spPr>
          <a:xfrm>
            <a:off x="9612473" y="3302410"/>
            <a:ext cx="1372710" cy="369332"/>
          </a:xfrm>
          <a:prstGeom prst="rect">
            <a:avLst/>
          </a:prstGeom>
          <a:noFill/>
        </p:spPr>
        <p:txBody>
          <a:bodyPr wrap="square" rtlCol="0">
            <a:spAutoFit/>
          </a:bodyPr>
          <a:lstStyle/>
          <a:p>
            <a:r>
              <a:rPr lang="en-US" dirty="0">
                <a:solidFill>
                  <a:schemeClr val="bg1">
                    <a:lumMod val="85000"/>
                  </a:schemeClr>
                </a:solidFill>
              </a:rPr>
              <a:t>eighteen</a:t>
            </a:r>
          </a:p>
        </p:txBody>
      </p:sp>
      <p:pic>
        <p:nvPicPr>
          <p:cNvPr id="50" name="Picture 49">
            <a:extLst>
              <a:ext uri="{FF2B5EF4-FFF2-40B4-BE49-F238E27FC236}">
                <a16:creationId xmlns:a16="http://schemas.microsoft.com/office/drawing/2014/main" id="{80DA9031-08D5-4658-9C1F-0557927AA9EE}"/>
              </a:ext>
            </a:extLst>
          </p:cNvPr>
          <p:cNvPicPr>
            <a:picLocks noChangeAspect="1"/>
          </p:cNvPicPr>
          <p:nvPr/>
        </p:nvPicPr>
        <p:blipFill>
          <a:blip r:embed="rId3"/>
          <a:stretch>
            <a:fillRect/>
          </a:stretch>
        </p:blipFill>
        <p:spPr>
          <a:xfrm>
            <a:off x="8397576" y="3067364"/>
            <a:ext cx="1020773" cy="979773"/>
          </a:xfrm>
          <a:prstGeom prst="rect">
            <a:avLst/>
          </a:prstGeom>
        </p:spPr>
      </p:pic>
    </p:spTree>
    <p:extLst>
      <p:ext uri="{BB962C8B-B14F-4D97-AF65-F5344CB8AC3E}">
        <p14:creationId xmlns:p14="http://schemas.microsoft.com/office/powerpoint/2010/main" val="34133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1189467" y="87713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1161104" y="4214372"/>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591757" y="1991320"/>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3575523" y="3097127"/>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553999" y="5300106"/>
            <a:ext cx="910097" cy="873789"/>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5960374" y="835898"/>
            <a:ext cx="910097" cy="873789"/>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5949333" y="1972858"/>
            <a:ext cx="910097" cy="873789"/>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5949333" y="3093615"/>
            <a:ext cx="910097" cy="873789"/>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5941658" y="4214372"/>
            <a:ext cx="910097" cy="873789"/>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5984433" y="5333564"/>
            <a:ext cx="910097" cy="873789"/>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8499574" y="869646"/>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8426608" y="1972857"/>
            <a:ext cx="910097" cy="873789"/>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8495769" y="3093615"/>
            <a:ext cx="910097" cy="873789"/>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8495769" y="4205599"/>
            <a:ext cx="910097" cy="873789"/>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8490600" y="530010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r>
              <a:rPr lang="en-US" dirty="0"/>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r>
              <a:rPr lang="en-US" dirty="0"/>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r>
              <a:rPr lang="en-US" dirty="0"/>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r>
              <a:rPr lang="en-US" dirty="0"/>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r>
              <a:rPr lang="en-US" dirty="0"/>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20271" y="5537171"/>
            <a:ext cx="1234741" cy="369332"/>
          </a:xfrm>
          <a:prstGeom prst="rect">
            <a:avLst/>
          </a:prstGeom>
          <a:noFill/>
        </p:spPr>
        <p:txBody>
          <a:bodyPr wrap="square" rtlCol="0">
            <a:spAutoFit/>
          </a:bodyPr>
          <a:lstStyle/>
          <a:p>
            <a:r>
              <a:rPr lang="en-US" dirty="0"/>
              <a:t>six</a:t>
            </a:r>
          </a:p>
        </p:txBody>
      </p:sp>
      <p:sp>
        <p:nvSpPr>
          <p:cNvPr id="60" name="TextBox 59">
            <a:extLst>
              <a:ext uri="{FF2B5EF4-FFF2-40B4-BE49-F238E27FC236}">
                <a16:creationId xmlns:a16="http://schemas.microsoft.com/office/drawing/2014/main" id="{4C577B75-2A61-4A80-B342-C39FBA37D72E}"/>
              </a:ext>
            </a:extLst>
          </p:cNvPr>
          <p:cNvSpPr txBox="1"/>
          <p:nvPr/>
        </p:nvSpPr>
        <p:spPr>
          <a:xfrm>
            <a:off x="4757840" y="2225086"/>
            <a:ext cx="724811" cy="369332"/>
          </a:xfrm>
          <a:prstGeom prst="rect">
            <a:avLst/>
          </a:prstGeom>
          <a:noFill/>
        </p:spPr>
        <p:txBody>
          <a:bodyPr wrap="square" rtlCol="0">
            <a:spAutoFit/>
          </a:bodyPr>
          <a:lstStyle/>
          <a:p>
            <a:r>
              <a:rPr lang="en-US" dirty="0"/>
              <a:t>nine</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720271" y="3398366"/>
            <a:ext cx="724811" cy="369332"/>
          </a:xfrm>
          <a:prstGeom prst="rect">
            <a:avLst/>
          </a:prstGeom>
          <a:noFill/>
        </p:spPr>
        <p:txBody>
          <a:bodyPr wrap="square" rtlCol="0">
            <a:spAutoFit/>
          </a:bodyPr>
          <a:lstStyle/>
          <a:p>
            <a:r>
              <a:rPr lang="en-US" dirty="0"/>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r>
              <a:rPr lang="en-US" dirty="0"/>
              <a:t>seven</a:t>
            </a:r>
          </a:p>
        </p:txBody>
      </p:sp>
      <p:sp>
        <p:nvSpPr>
          <p:cNvPr id="63" name="TextBox 62">
            <a:extLst>
              <a:ext uri="{FF2B5EF4-FFF2-40B4-BE49-F238E27FC236}">
                <a16:creationId xmlns:a16="http://schemas.microsoft.com/office/drawing/2014/main" id="{452C0CC1-FD92-4536-939B-484A00D88CB4}"/>
              </a:ext>
            </a:extLst>
          </p:cNvPr>
          <p:cNvSpPr txBox="1"/>
          <p:nvPr/>
        </p:nvSpPr>
        <p:spPr>
          <a:xfrm>
            <a:off x="4809256" y="1094647"/>
            <a:ext cx="910097" cy="369332"/>
          </a:xfrm>
          <a:prstGeom prst="rect">
            <a:avLst/>
          </a:prstGeom>
          <a:noFill/>
        </p:spPr>
        <p:txBody>
          <a:bodyPr wrap="square" rtlCol="0">
            <a:spAutoFit/>
          </a:bodyPr>
          <a:lstStyle/>
          <a:p>
            <a:r>
              <a:rPr lang="en-US" dirty="0">
                <a:solidFill>
                  <a:schemeClr val="bg1">
                    <a:lumMod val="85000"/>
                  </a:schemeClr>
                </a:solidFill>
              </a:rPr>
              <a:t>ten</a:t>
            </a:r>
          </a:p>
        </p:txBody>
      </p:sp>
      <p:sp>
        <p:nvSpPr>
          <p:cNvPr id="64" name="TextBox 63">
            <a:extLst>
              <a:ext uri="{FF2B5EF4-FFF2-40B4-BE49-F238E27FC236}">
                <a16:creationId xmlns:a16="http://schemas.microsoft.com/office/drawing/2014/main" id="{97ED471C-A10D-455D-AE12-6250232C74CF}"/>
              </a:ext>
            </a:extLst>
          </p:cNvPr>
          <p:cNvSpPr txBox="1"/>
          <p:nvPr/>
        </p:nvSpPr>
        <p:spPr>
          <a:xfrm>
            <a:off x="7111394" y="5537171"/>
            <a:ext cx="1388180" cy="369332"/>
          </a:xfrm>
          <a:prstGeom prst="rect">
            <a:avLst/>
          </a:prstGeom>
          <a:noFill/>
        </p:spPr>
        <p:txBody>
          <a:bodyPr wrap="square" rtlCol="0">
            <a:spAutoFit/>
          </a:bodyPr>
          <a:lstStyle/>
          <a:p>
            <a:r>
              <a:rPr lang="en-US" dirty="0"/>
              <a:t>eleven</a:t>
            </a:r>
          </a:p>
        </p:txBody>
      </p:sp>
      <p:sp>
        <p:nvSpPr>
          <p:cNvPr id="65" name="TextBox 64">
            <a:extLst>
              <a:ext uri="{FF2B5EF4-FFF2-40B4-BE49-F238E27FC236}">
                <a16:creationId xmlns:a16="http://schemas.microsoft.com/office/drawing/2014/main" id="{013FAEAE-4681-47FE-8D08-F73C6EE1C4BF}"/>
              </a:ext>
            </a:extLst>
          </p:cNvPr>
          <p:cNvSpPr txBox="1"/>
          <p:nvPr/>
        </p:nvSpPr>
        <p:spPr>
          <a:xfrm>
            <a:off x="7076986" y="2239372"/>
            <a:ext cx="1297281" cy="369332"/>
          </a:xfrm>
          <a:prstGeom prst="rect">
            <a:avLst/>
          </a:prstGeom>
          <a:noFill/>
        </p:spPr>
        <p:txBody>
          <a:bodyPr wrap="square" rtlCol="0">
            <a:spAutoFit/>
          </a:bodyPr>
          <a:lstStyle/>
          <a:p>
            <a:r>
              <a:rPr lang="en-US" dirty="0"/>
              <a:t>fourteen</a:t>
            </a:r>
          </a:p>
        </p:txBody>
      </p:sp>
      <p:sp>
        <p:nvSpPr>
          <p:cNvPr id="66" name="TextBox 65">
            <a:extLst>
              <a:ext uri="{FF2B5EF4-FFF2-40B4-BE49-F238E27FC236}">
                <a16:creationId xmlns:a16="http://schemas.microsoft.com/office/drawing/2014/main" id="{41D8296E-8421-4DCC-8DFE-85EEF2398859}"/>
              </a:ext>
            </a:extLst>
          </p:cNvPr>
          <p:cNvSpPr txBox="1"/>
          <p:nvPr/>
        </p:nvSpPr>
        <p:spPr>
          <a:xfrm>
            <a:off x="7108111" y="3398366"/>
            <a:ext cx="1067622" cy="369332"/>
          </a:xfrm>
          <a:prstGeom prst="rect">
            <a:avLst/>
          </a:prstGeom>
          <a:noFill/>
        </p:spPr>
        <p:txBody>
          <a:bodyPr wrap="square" rtlCol="0">
            <a:spAutoFit/>
          </a:bodyPr>
          <a:lstStyle/>
          <a:p>
            <a:r>
              <a:rPr lang="en-US" dirty="0"/>
              <a:t>thirteen</a:t>
            </a:r>
          </a:p>
        </p:txBody>
      </p:sp>
      <p:sp>
        <p:nvSpPr>
          <p:cNvPr id="67" name="TextBox 66">
            <a:extLst>
              <a:ext uri="{FF2B5EF4-FFF2-40B4-BE49-F238E27FC236}">
                <a16:creationId xmlns:a16="http://schemas.microsoft.com/office/drawing/2014/main" id="{DDA10FBC-FD0B-45BD-89D4-3B517D73516A}"/>
              </a:ext>
            </a:extLst>
          </p:cNvPr>
          <p:cNvSpPr txBox="1"/>
          <p:nvPr/>
        </p:nvSpPr>
        <p:spPr>
          <a:xfrm>
            <a:off x="7126509" y="4499195"/>
            <a:ext cx="834588" cy="369332"/>
          </a:xfrm>
          <a:prstGeom prst="rect">
            <a:avLst/>
          </a:prstGeom>
          <a:noFill/>
        </p:spPr>
        <p:txBody>
          <a:bodyPr wrap="square" rtlCol="0">
            <a:spAutoFit/>
          </a:bodyPr>
          <a:lstStyle/>
          <a:p>
            <a:r>
              <a:rPr lang="en-US" dirty="0"/>
              <a:t>twelve</a:t>
            </a:r>
          </a:p>
        </p:txBody>
      </p:sp>
      <p:sp>
        <p:nvSpPr>
          <p:cNvPr id="68" name="TextBox 67">
            <a:extLst>
              <a:ext uri="{FF2B5EF4-FFF2-40B4-BE49-F238E27FC236}">
                <a16:creationId xmlns:a16="http://schemas.microsoft.com/office/drawing/2014/main" id="{508F1412-4A17-4EC4-A7DA-3DC1ED2C5A22}"/>
              </a:ext>
            </a:extLst>
          </p:cNvPr>
          <p:cNvSpPr txBox="1"/>
          <p:nvPr/>
        </p:nvSpPr>
        <p:spPr>
          <a:xfrm>
            <a:off x="7108111" y="1129365"/>
            <a:ext cx="1004742" cy="369332"/>
          </a:xfrm>
          <a:prstGeom prst="rect">
            <a:avLst/>
          </a:prstGeom>
          <a:noFill/>
        </p:spPr>
        <p:txBody>
          <a:bodyPr wrap="square" rtlCol="0">
            <a:spAutoFit/>
          </a:bodyPr>
          <a:lstStyle/>
          <a:p>
            <a:r>
              <a:rPr lang="en-US" dirty="0"/>
              <a:t>fifteen</a:t>
            </a:r>
          </a:p>
        </p:txBody>
      </p:sp>
      <p:sp>
        <p:nvSpPr>
          <p:cNvPr id="69" name="TextBox 68">
            <a:extLst>
              <a:ext uri="{FF2B5EF4-FFF2-40B4-BE49-F238E27FC236}">
                <a16:creationId xmlns:a16="http://schemas.microsoft.com/office/drawing/2014/main" id="{506F9EA3-6D0E-46A7-BADC-8B0A50023815}"/>
              </a:ext>
            </a:extLst>
          </p:cNvPr>
          <p:cNvSpPr txBox="1"/>
          <p:nvPr/>
        </p:nvSpPr>
        <p:spPr>
          <a:xfrm>
            <a:off x="9725723" y="5510757"/>
            <a:ext cx="1005488" cy="369332"/>
          </a:xfrm>
          <a:prstGeom prst="rect">
            <a:avLst/>
          </a:prstGeom>
          <a:noFill/>
        </p:spPr>
        <p:txBody>
          <a:bodyPr wrap="square" rtlCol="0">
            <a:spAutoFit/>
          </a:bodyPr>
          <a:lstStyle/>
          <a:p>
            <a:r>
              <a:rPr lang="en-US" dirty="0"/>
              <a:t>sixteen</a:t>
            </a:r>
          </a:p>
        </p:txBody>
      </p:sp>
      <p:sp>
        <p:nvSpPr>
          <p:cNvPr id="70" name="TextBox 69">
            <a:extLst>
              <a:ext uri="{FF2B5EF4-FFF2-40B4-BE49-F238E27FC236}">
                <a16:creationId xmlns:a16="http://schemas.microsoft.com/office/drawing/2014/main" id="{5D1B9D83-A937-4D0A-B151-CB850F2D2111}"/>
              </a:ext>
            </a:extLst>
          </p:cNvPr>
          <p:cNvSpPr txBox="1"/>
          <p:nvPr/>
        </p:nvSpPr>
        <p:spPr>
          <a:xfrm>
            <a:off x="9598435" y="2225085"/>
            <a:ext cx="1027476" cy="369332"/>
          </a:xfrm>
          <a:prstGeom prst="rect">
            <a:avLst/>
          </a:prstGeom>
          <a:noFill/>
        </p:spPr>
        <p:txBody>
          <a:bodyPr wrap="square" rtlCol="0">
            <a:spAutoFit/>
          </a:bodyPr>
          <a:lstStyle/>
          <a:p>
            <a:r>
              <a:rPr lang="en-US" dirty="0"/>
              <a:t>nineteen</a:t>
            </a:r>
          </a:p>
        </p:txBody>
      </p:sp>
      <p:sp>
        <p:nvSpPr>
          <p:cNvPr id="71" name="TextBox 70">
            <a:extLst>
              <a:ext uri="{FF2B5EF4-FFF2-40B4-BE49-F238E27FC236}">
                <a16:creationId xmlns:a16="http://schemas.microsoft.com/office/drawing/2014/main" id="{53187BA8-0065-4685-98A7-B26698E02788}"/>
              </a:ext>
            </a:extLst>
          </p:cNvPr>
          <p:cNvSpPr txBox="1"/>
          <p:nvPr/>
        </p:nvSpPr>
        <p:spPr>
          <a:xfrm>
            <a:off x="9640517" y="3398366"/>
            <a:ext cx="1175901" cy="369332"/>
          </a:xfrm>
          <a:prstGeom prst="rect">
            <a:avLst/>
          </a:prstGeom>
          <a:noFill/>
        </p:spPr>
        <p:txBody>
          <a:bodyPr wrap="square" rtlCol="0">
            <a:spAutoFit/>
          </a:bodyPr>
          <a:lstStyle/>
          <a:p>
            <a:r>
              <a:rPr lang="en-US" dirty="0"/>
              <a:t>eighteen</a:t>
            </a:r>
          </a:p>
        </p:txBody>
      </p:sp>
      <p:sp>
        <p:nvSpPr>
          <p:cNvPr id="72" name="TextBox 71">
            <a:extLst>
              <a:ext uri="{FF2B5EF4-FFF2-40B4-BE49-F238E27FC236}">
                <a16:creationId xmlns:a16="http://schemas.microsoft.com/office/drawing/2014/main" id="{080751F9-1AA7-4DF8-A523-A038905817B0}"/>
              </a:ext>
            </a:extLst>
          </p:cNvPr>
          <p:cNvSpPr txBox="1"/>
          <p:nvPr/>
        </p:nvSpPr>
        <p:spPr>
          <a:xfrm>
            <a:off x="9654202" y="4528804"/>
            <a:ext cx="1316622" cy="369332"/>
          </a:xfrm>
          <a:prstGeom prst="rect">
            <a:avLst/>
          </a:prstGeom>
          <a:noFill/>
        </p:spPr>
        <p:txBody>
          <a:bodyPr wrap="square" rtlCol="0">
            <a:spAutoFit/>
          </a:bodyPr>
          <a:lstStyle/>
          <a:p>
            <a:r>
              <a:rPr lang="en-US" dirty="0"/>
              <a:t>seventeen</a:t>
            </a:r>
          </a:p>
        </p:txBody>
      </p:sp>
      <p:sp>
        <p:nvSpPr>
          <p:cNvPr id="73" name="TextBox 72">
            <a:extLst>
              <a:ext uri="{FF2B5EF4-FFF2-40B4-BE49-F238E27FC236}">
                <a16:creationId xmlns:a16="http://schemas.microsoft.com/office/drawing/2014/main" id="{A400CB28-0CAB-4D0F-A54F-98C56BAB9EA4}"/>
              </a:ext>
            </a:extLst>
          </p:cNvPr>
          <p:cNvSpPr txBox="1"/>
          <p:nvPr/>
        </p:nvSpPr>
        <p:spPr>
          <a:xfrm>
            <a:off x="9640517" y="1094647"/>
            <a:ext cx="1175901" cy="369332"/>
          </a:xfrm>
          <a:prstGeom prst="rect">
            <a:avLst/>
          </a:prstGeom>
          <a:noFill/>
        </p:spPr>
        <p:txBody>
          <a:bodyPr wrap="square" rtlCol="0">
            <a:spAutoFit/>
          </a:bodyPr>
          <a:lstStyle/>
          <a:p>
            <a:r>
              <a:rPr lang="en-US" dirty="0"/>
              <a:t>twenty</a:t>
            </a:r>
          </a:p>
        </p:txBody>
      </p:sp>
      <p:pic>
        <p:nvPicPr>
          <p:cNvPr id="42" name="Picture 41">
            <a:extLst>
              <a:ext uri="{FF2B5EF4-FFF2-40B4-BE49-F238E27FC236}">
                <a16:creationId xmlns:a16="http://schemas.microsoft.com/office/drawing/2014/main" id="{B63D27A5-E700-4029-97F0-D526B5ACC387}"/>
              </a:ext>
            </a:extLst>
          </p:cNvPr>
          <p:cNvPicPr>
            <a:picLocks noChangeAspect="1"/>
          </p:cNvPicPr>
          <p:nvPr/>
        </p:nvPicPr>
        <p:blipFill>
          <a:blip r:embed="rId3"/>
          <a:stretch>
            <a:fillRect/>
          </a:stretch>
        </p:blipFill>
        <p:spPr>
          <a:xfrm>
            <a:off x="3539509" y="835898"/>
            <a:ext cx="1004743" cy="964387"/>
          </a:xfrm>
          <a:prstGeom prst="rect">
            <a:avLst/>
          </a:prstGeom>
        </p:spPr>
      </p:pic>
    </p:spTree>
    <p:extLst>
      <p:ext uri="{BB962C8B-B14F-4D97-AF65-F5344CB8AC3E}">
        <p14:creationId xmlns:p14="http://schemas.microsoft.com/office/powerpoint/2010/main" val="1408511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63A7AC-EAE0-4492-8EC0-1808D58EA35D}"/>
              </a:ext>
            </a:extLst>
          </p:cNvPr>
          <p:cNvSpPr txBox="1"/>
          <p:nvPr/>
        </p:nvSpPr>
        <p:spPr>
          <a:xfrm>
            <a:off x="2647620" y="2228671"/>
            <a:ext cx="689676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ea typeface="+mn-ea"/>
                <a:cs typeface="+mn-cs"/>
              </a:rPr>
              <a:t>Additional </a:t>
            </a:r>
            <a:r>
              <a:rPr kumimoji="0" lang="en-US" sz="7200" b="0" i="0" u="none" strike="noStrike" kern="1200" cap="none" spc="0" normalizeH="0" baseline="0" noProof="0" dirty="0" err="1">
                <a:ln>
                  <a:noFill/>
                </a:ln>
                <a:solidFill>
                  <a:prstClr val="black"/>
                </a:solidFill>
                <a:effectLst/>
                <a:uLnTx/>
                <a:uFillTx/>
                <a:ea typeface="+mn-ea"/>
                <a:cs typeface="+mn-cs"/>
              </a:rPr>
              <a:t>i</a:t>
            </a:r>
            <a:r>
              <a:rPr lang="en-US" sz="7200" dirty="0">
                <a:solidFill>
                  <a:prstClr val="black"/>
                </a:solidFill>
              </a:rPr>
              <a:t>mages</a:t>
            </a:r>
            <a:endParaRPr kumimoji="0" lang="en-US" sz="7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10954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587881" y="845037"/>
            <a:ext cx="901990" cy="866006"/>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587881" y="2000021"/>
            <a:ext cx="901990" cy="866006"/>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587881" y="3110528"/>
            <a:ext cx="901990" cy="866006"/>
          </a:xfrm>
          <a:prstGeom prst="rect">
            <a:avLst/>
          </a:prstGeom>
        </p:spPr>
      </p:pic>
      <p:pic>
        <p:nvPicPr>
          <p:cNvPr id="16" name="Picture 15">
            <a:extLst>
              <a:ext uri="{FF2B5EF4-FFF2-40B4-BE49-F238E27FC236}">
                <a16:creationId xmlns:a16="http://schemas.microsoft.com/office/drawing/2014/main" id="{FF20A65D-483D-4103-A328-8EE0BB095C68}"/>
              </a:ext>
            </a:extLst>
          </p:cNvPr>
          <p:cNvPicPr>
            <a:picLocks noChangeAspect="1"/>
          </p:cNvPicPr>
          <p:nvPr/>
        </p:nvPicPr>
        <p:blipFill>
          <a:blip r:embed="rId2"/>
          <a:stretch>
            <a:fillRect/>
          </a:stretch>
        </p:blipFill>
        <p:spPr>
          <a:xfrm>
            <a:off x="587881" y="4208362"/>
            <a:ext cx="901990" cy="866006"/>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587883" y="5363346"/>
            <a:ext cx="901990" cy="866006"/>
          </a:xfrm>
          <a:prstGeom prst="rect">
            <a:avLst/>
          </a:prstGeom>
        </p:spPr>
      </p:pic>
      <p:pic>
        <p:nvPicPr>
          <p:cNvPr id="18" name="Picture 17">
            <a:extLst>
              <a:ext uri="{FF2B5EF4-FFF2-40B4-BE49-F238E27FC236}">
                <a16:creationId xmlns:a16="http://schemas.microsoft.com/office/drawing/2014/main" id="{9F74D7AA-16D2-400C-B9D6-2A7AE443DC28}"/>
              </a:ext>
            </a:extLst>
          </p:cNvPr>
          <p:cNvPicPr>
            <a:picLocks noChangeAspect="1"/>
          </p:cNvPicPr>
          <p:nvPr/>
        </p:nvPicPr>
        <p:blipFill>
          <a:blip r:embed="rId2"/>
          <a:stretch>
            <a:fillRect/>
          </a:stretch>
        </p:blipFill>
        <p:spPr>
          <a:xfrm>
            <a:off x="2034545" y="845037"/>
            <a:ext cx="901990" cy="866006"/>
          </a:xfrm>
          <a:prstGeom prst="rect">
            <a:avLst/>
          </a:prstGeom>
        </p:spPr>
      </p:pic>
      <p:pic>
        <p:nvPicPr>
          <p:cNvPr id="19" name="Picture 18">
            <a:extLst>
              <a:ext uri="{FF2B5EF4-FFF2-40B4-BE49-F238E27FC236}">
                <a16:creationId xmlns:a16="http://schemas.microsoft.com/office/drawing/2014/main" id="{C2E33202-168D-4FAD-AB1F-F0593220A704}"/>
              </a:ext>
            </a:extLst>
          </p:cNvPr>
          <p:cNvPicPr>
            <a:picLocks noChangeAspect="1"/>
          </p:cNvPicPr>
          <p:nvPr/>
        </p:nvPicPr>
        <p:blipFill>
          <a:blip r:embed="rId2"/>
          <a:stretch>
            <a:fillRect/>
          </a:stretch>
        </p:blipFill>
        <p:spPr>
          <a:xfrm>
            <a:off x="2034545" y="2000021"/>
            <a:ext cx="901990" cy="866006"/>
          </a:xfrm>
          <a:prstGeom prst="rect">
            <a:avLst/>
          </a:prstGeom>
        </p:spPr>
      </p:pic>
      <p:pic>
        <p:nvPicPr>
          <p:cNvPr id="20" name="Picture 19">
            <a:extLst>
              <a:ext uri="{FF2B5EF4-FFF2-40B4-BE49-F238E27FC236}">
                <a16:creationId xmlns:a16="http://schemas.microsoft.com/office/drawing/2014/main" id="{8AFC193D-E9E9-4B43-BA01-158E763AA683}"/>
              </a:ext>
            </a:extLst>
          </p:cNvPr>
          <p:cNvPicPr>
            <a:picLocks noChangeAspect="1"/>
          </p:cNvPicPr>
          <p:nvPr/>
        </p:nvPicPr>
        <p:blipFill>
          <a:blip r:embed="rId2"/>
          <a:stretch>
            <a:fillRect/>
          </a:stretch>
        </p:blipFill>
        <p:spPr>
          <a:xfrm>
            <a:off x="2034545" y="3110528"/>
            <a:ext cx="901990" cy="866006"/>
          </a:xfrm>
          <a:prstGeom prst="rect">
            <a:avLst/>
          </a:prstGeom>
        </p:spPr>
      </p:pic>
      <p:pic>
        <p:nvPicPr>
          <p:cNvPr id="21" name="Picture 20">
            <a:extLst>
              <a:ext uri="{FF2B5EF4-FFF2-40B4-BE49-F238E27FC236}">
                <a16:creationId xmlns:a16="http://schemas.microsoft.com/office/drawing/2014/main" id="{EA8BA6B3-81A3-44EE-BD41-B1B7A3B73FB7}"/>
              </a:ext>
            </a:extLst>
          </p:cNvPr>
          <p:cNvPicPr>
            <a:picLocks noChangeAspect="1"/>
          </p:cNvPicPr>
          <p:nvPr/>
        </p:nvPicPr>
        <p:blipFill>
          <a:blip r:embed="rId2"/>
          <a:stretch>
            <a:fillRect/>
          </a:stretch>
        </p:blipFill>
        <p:spPr>
          <a:xfrm>
            <a:off x="2034545" y="4208362"/>
            <a:ext cx="901990" cy="866006"/>
          </a:xfrm>
          <a:prstGeom prst="rect">
            <a:avLst/>
          </a:prstGeom>
        </p:spPr>
      </p:pic>
      <p:pic>
        <p:nvPicPr>
          <p:cNvPr id="22" name="Picture 21">
            <a:extLst>
              <a:ext uri="{FF2B5EF4-FFF2-40B4-BE49-F238E27FC236}">
                <a16:creationId xmlns:a16="http://schemas.microsoft.com/office/drawing/2014/main" id="{3A951EA0-CF04-4A54-B6EE-3269F4D8EB25}"/>
              </a:ext>
            </a:extLst>
          </p:cNvPr>
          <p:cNvPicPr>
            <a:picLocks noChangeAspect="1"/>
          </p:cNvPicPr>
          <p:nvPr/>
        </p:nvPicPr>
        <p:blipFill>
          <a:blip r:embed="rId2"/>
          <a:stretch>
            <a:fillRect/>
          </a:stretch>
        </p:blipFill>
        <p:spPr>
          <a:xfrm>
            <a:off x="2034547" y="5363346"/>
            <a:ext cx="901990" cy="866006"/>
          </a:xfrm>
          <a:prstGeom prst="rect">
            <a:avLst/>
          </a:prstGeom>
        </p:spPr>
      </p:pic>
      <p:pic>
        <p:nvPicPr>
          <p:cNvPr id="23" name="Picture 22">
            <a:extLst>
              <a:ext uri="{FF2B5EF4-FFF2-40B4-BE49-F238E27FC236}">
                <a16:creationId xmlns:a16="http://schemas.microsoft.com/office/drawing/2014/main" id="{4320B1F4-1F0B-4161-8521-64421EE816B7}"/>
              </a:ext>
            </a:extLst>
          </p:cNvPr>
          <p:cNvPicPr>
            <a:picLocks noChangeAspect="1"/>
          </p:cNvPicPr>
          <p:nvPr/>
        </p:nvPicPr>
        <p:blipFill>
          <a:blip r:embed="rId2"/>
          <a:stretch>
            <a:fillRect/>
          </a:stretch>
        </p:blipFill>
        <p:spPr>
          <a:xfrm>
            <a:off x="3481207" y="845037"/>
            <a:ext cx="901990" cy="866006"/>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481207" y="2000021"/>
            <a:ext cx="901990" cy="866006"/>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3481207" y="3110528"/>
            <a:ext cx="901990" cy="866006"/>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481207" y="4208362"/>
            <a:ext cx="901990" cy="866006"/>
          </a:xfrm>
          <a:prstGeom prst="rect">
            <a:avLst/>
          </a:prstGeom>
        </p:spPr>
      </p:pic>
      <p:pic>
        <p:nvPicPr>
          <p:cNvPr id="27" name="Picture 26">
            <a:extLst>
              <a:ext uri="{FF2B5EF4-FFF2-40B4-BE49-F238E27FC236}">
                <a16:creationId xmlns:a16="http://schemas.microsoft.com/office/drawing/2014/main" id="{872D7369-517C-496A-8EF0-3EDA6C2BD070}"/>
              </a:ext>
            </a:extLst>
          </p:cNvPr>
          <p:cNvPicPr>
            <a:picLocks noChangeAspect="1"/>
          </p:cNvPicPr>
          <p:nvPr/>
        </p:nvPicPr>
        <p:blipFill>
          <a:blip r:embed="rId2"/>
          <a:stretch>
            <a:fillRect/>
          </a:stretch>
        </p:blipFill>
        <p:spPr>
          <a:xfrm>
            <a:off x="3481209" y="5363346"/>
            <a:ext cx="901990" cy="866006"/>
          </a:xfrm>
          <a:prstGeom prst="rect">
            <a:avLst/>
          </a:prstGeom>
        </p:spPr>
      </p:pic>
      <p:pic>
        <p:nvPicPr>
          <p:cNvPr id="28" name="Picture 27">
            <a:extLst>
              <a:ext uri="{FF2B5EF4-FFF2-40B4-BE49-F238E27FC236}">
                <a16:creationId xmlns:a16="http://schemas.microsoft.com/office/drawing/2014/main" id="{6AE06CBE-BE09-46C9-82D9-DB85D571647C}"/>
              </a:ext>
            </a:extLst>
          </p:cNvPr>
          <p:cNvPicPr>
            <a:picLocks noChangeAspect="1"/>
          </p:cNvPicPr>
          <p:nvPr/>
        </p:nvPicPr>
        <p:blipFill>
          <a:blip r:embed="rId2"/>
          <a:stretch>
            <a:fillRect/>
          </a:stretch>
        </p:blipFill>
        <p:spPr>
          <a:xfrm>
            <a:off x="4825947" y="845037"/>
            <a:ext cx="901990" cy="866006"/>
          </a:xfrm>
          <a:prstGeom prst="rect">
            <a:avLst/>
          </a:prstGeom>
        </p:spPr>
      </p:pic>
      <p:pic>
        <p:nvPicPr>
          <p:cNvPr id="29" name="Picture 28">
            <a:extLst>
              <a:ext uri="{FF2B5EF4-FFF2-40B4-BE49-F238E27FC236}">
                <a16:creationId xmlns:a16="http://schemas.microsoft.com/office/drawing/2014/main" id="{70817DA6-0F57-4A24-8A22-1173B29975DA}"/>
              </a:ext>
            </a:extLst>
          </p:cNvPr>
          <p:cNvPicPr>
            <a:picLocks noChangeAspect="1"/>
          </p:cNvPicPr>
          <p:nvPr/>
        </p:nvPicPr>
        <p:blipFill>
          <a:blip r:embed="rId2"/>
          <a:stretch>
            <a:fillRect/>
          </a:stretch>
        </p:blipFill>
        <p:spPr>
          <a:xfrm>
            <a:off x="4825947" y="2000021"/>
            <a:ext cx="901990" cy="866006"/>
          </a:xfrm>
          <a:prstGeom prst="rect">
            <a:avLst/>
          </a:prstGeom>
        </p:spPr>
      </p:pic>
      <p:pic>
        <p:nvPicPr>
          <p:cNvPr id="30" name="Picture 29">
            <a:extLst>
              <a:ext uri="{FF2B5EF4-FFF2-40B4-BE49-F238E27FC236}">
                <a16:creationId xmlns:a16="http://schemas.microsoft.com/office/drawing/2014/main" id="{FE6374C4-76AE-4D07-AE9A-CFC8AABF3595}"/>
              </a:ext>
            </a:extLst>
          </p:cNvPr>
          <p:cNvPicPr>
            <a:picLocks noChangeAspect="1"/>
          </p:cNvPicPr>
          <p:nvPr/>
        </p:nvPicPr>
        <p:blipFill>
          <a:blip r:embed="rId2"/>
          <a:stretch>
            <a:fillRect/>
          </a:stretch>
        </p:blipFill>
        <p:spPr>
          <a:xfrm>
            <a:off x="4825947" y="3110528"/>
            <a:ext cx="901990" cy="866006"/>
          </a:xfrm>
          <a:prstGeom prst="rect">
            <a:avLst/>
          </a:prstGeom>
        </p:spPr>
      </p:pic>
      <p:pic>
        <p:nvPicPr>
          <p:cNvPr id="31" name="Picture 30">
            <a:extLst>
              <a:ext uri="{FF2B5EF4-FFF2-40B4-BE49-F238E27FC236}">
                <a16:creationId xmlns:a16="http://schemas.microsoft.com/office/drawing/2014/main" id="{261CA410-4D87-4892-B772-418B4862B854}"/>
              </a:ext>
            </a:extLst>
          </p:cNvPr>
          <p:cNvPicPr>
            <a:picLocks noChangeAspect="1"/>
          </p:cNvPicPr>
          <p:nvPr/>
        </p:nvPicPr>
        <p:blipFill>
          <a:blip r:embed="rId2"/>
          <a:stretch>
            <a:fillRect/>
          </a:stretch>
        </p:blipFill>
        <p:spPr>
          <a:xfrm>
            <a:off x="4825947" y="4208362"/>
            <a:ext cx="901990" cy="866006"/>
          </a:xfrm>
          <a:prstGeom prst="rect">
            <a:avLst/>
          </a:prstGeom>
        </p:spPr>
      </p:pic>
      <p:pic>
        <p:nvPicPr>
          <p:cNvPr id="32" name="Picture 31">
            <a:extLst>
              <a:ext uri="{FF2B5EF4-FFF2-40B4-BE49-F238E27FC236}">
                <a16:creationId xmlns:a16="http://schemas.microsoft.com/office/drawing/2014/main" id="{93696753-7AE5-405A-864B-081B5FC1B57D}"/>
              </a:ext>
            </a:extLst>
          </p:cNvPr>
          <p:cNvPicPr>
            <a:picLocks noChangeAspect="1"/>
          </p:cNvPicPr>
          <p:nvPr/>
        </p:nvPicPr>
        <p:blipFill>
          <a:blip r:embed="rId2"/>
          <a:stretch>
            <a:fillRect/>
          </a:stretch>
        </p:blipFill>
        <p:spPr>
          <a:xfrm>
            <a:off x="4825949" y="5363346"/>
            <a:ext cx="901990" cy="866006"/>
          </a:xfrm>
          <a:prstGeom prst="rect">
            <a:avLst/>
          </a:prstGeom>
        </p:spPr>
      </p:pic>
      <p:pic>
        <p:nvPicPr>
          <p:cNvPr id="33" name="Picture 32">
            <a:extLst>
              <a:ext uri="{FF2B5EF4-FFF2-40B4-BE49-F238E27FC236}">
                <a16:creationId xmlns:a16="http://schemas.microsoft.com/office/drawing/2014/main" id="{CC54494D-9D34-43F2-8EDA-DE6B17211EE5}"/>
              </a:ext>
            </a:extLst>
          </p:cNvPr>
          <p:cNvPicPr>
            <a:picLocks noChangeAspect="1"/>
          </p:cNvPicPr>
          <p:nvPr/>
        </p:nvPicPr>
        <p:blipFill>
          <a:blip r:embed="rId2"/>
          <a:stretch>
            <a:fillRect/>
          </a:stretch>
        </p:blipFill>
        <p:spPr>
          <a:xfrm>
            <a:off x="6272805" y="845037"/>
            <a:ext cx="901990" cy="866006"/>
          </a:xfrm>
          <a:prstGeom prst="rect">
            <a:avLst/>
          </a:prstGeom>
        </p:spPr>
      </p:pic>
      <p:pic>
        <p:nvPicPr>
          <p:cNvPr id="34" name="Picture 33">
            <a:extLst>
              <a:ext uri="{FF2B5EF4-FFF2-40B4-BE49-F238E27FC236}">
                <a16:creationId xmlns:a16="http://schemas.microsoft.com/office/drawing/2014/main" id="{8432E53F-CCFD-41D3-B583-E2C4F1ADEAF2}"/>
              </a:ext>
            </a:extLst>
          </p:cNvPr>
          <p:cNvPicPr>
            <a:picLocks noChangeAspect="1"/>
          </p:cNvPicPr>
          <p:nvPr/>
        </p:nvPicPr>
        <p:blipFill>
          <a:blip r:embed="rId2"/>
          <a:stretch>
            <a:fillRect/>
          </a:stretch>
        </p:blipFill>
        <p:spPr>
          <a:xfrm>
            <a:off x="6272805" y="2000021"/>
            <a:ext cx="901990" cy="866006"/>
          </a:xfrm>
          <a:prstGeom prst="rect">
            <a:avLst/>
          </a:prstGeom>
        </p:spPr>
      </p:pic>
      <p:pic>
        <p:nvPicPr>
          <p:cNvPr id="35" name="Picture 34">
            <a:extLst>
              <a:ext uri="{FF2B5EF4-FFF2-40B4-BE49-F238E27FC236}">
                <a16:creationId xmlns:a16="http://schemas.microsoft.com/office/drawing/2014/main" id="{E4F5D615-B1DE-45A4-AE97-3DE88E6ABDC9}"/>
              </a:ext>
            </a:extLst>
          </p:cNvPr>
          <p:cNvPicPr>
            <a:picLocks noChangeAspect="1"/>
          </p:cNvPicPr>
          <p:nvPr/>
        </p:nvPicPr>
        <p:blipFill>
          <a:blip r:embed="rId2"/>
          <a:stretch>
            <a:fillRect/>
          </a:stretch>
        </p:blipFill>
        <p:spPr>
          <a:xfrm>
            <a:off x="6272805" y="3110528"/>
            <a:ext cx="901990" cy="866006"/>
          </a:xfrm>
          <a:prstGeom prst="rect">
            <a:avLst/>
          </a:prstGeom>
        </p:spPr>
      </p:pic>
      <p:pic>
        <p:nvPicPr>
          <p:cNvPr id="36" name="Picture 35">
            <a:extLst>
              <a:ext uri="{FF2B5EF4-FFF2-40B4-BE49-F238E27FC236}">
                <a16:creationId xmlns:a16="http://schemas.microsoft.com/office/drawing/2014/main" id="{F6FFAAA7-E7F0-4A0E-A37E-BDDB68A1DD9D}"/>
              </a:ext>
            </a:extLst>
          </p:cNvPr>
          <p:cNvPicPr>
            <a:picLocks noChangeAspect="1"/>
          </p:cNvPicPr>
          <p:nvPr/>
        </p:nvPicPr>
        <p:blipFill>
          <a:blip r:embed="rId2"/>
          <a:stretch>
            <a:fillRect/>
          </a:stretch>
        </p:blipFill>
        <p:spPr>
          <a:xfrm>
            <a:off x="6272805" y="4208362"/>
            <a:ext cx="901990" cy="866006"/>
          </a:xfrm>
          <a:prstGeom prst="rect">
            <a:avLst/>
          </a:prstGeom>
        </p:spPr>
      </p:pic>
      <p:pic>
        <p:nvPicPr>
          <p:cNvPr id="37" name="Picture 36">
            <a:extLst>
              <a:ext uri="{FF2B5EF4-FFF2-40B4-BE49-F238E27FC236}">
                <a16:creationId xmlns:a16="http://schemas.microsoft.com/office/drawing/2014/main" id="{DE4B66FC-90B8-4AA1-A1BB-AC4A280CE823}"/>
              </a:ext>
            </a:extLst>
          </p:cNvPr>
          <p:cNvPicPr>
            <a:picLocks noChangeAspect="1"/>
          </p:cNvPicPr>
          <p:nvPr/>
        </p:nvPicPr>
        <p:blipFill>
          <a:blip r:embed="rId2"/>
          <a:stretch>
            <a:fillRect/>
          </a:stretch>
        </p:blipFill>
        <p:spPr>
          <a:xfrm>
            <a:off x="6272807" y="5363346"/>
            <a:ext cx="901990" cy="866006"/>
          </a:xfrm>
          <a:prstGeom prst="rect">
            <a:avLst/>
          </a:prstGeom>
        </p:spPr>
      </p:pic>
      <p:pic>
        <p:nvPicPr>
          <p:cNvPr id="38" name="Picture 37">
            <a:extLst>
              <a:ext uri="{FF2B5EF4-FFF2-40B4-BE49-F238E27FC236}">
                <a16:creationId xmlns:a16="http://schemas.microsoft.com/office/drawing/2014/main" id="{4F643B56-6842-4BE2-8D5F-B85CB1D7994F}"/>
              </a:ext>
            </a:extLst>
          </p:cNvPr>
          <p:cNvPicPr>
            <a:picLocks noChangeAspect="1"/>
          </p:cNvPicPr>
          <p:nvPr/>
        </p:nvPicPr>
        <p:blipFill>
          <a:blip r:embed="rId2"/>
          <a:stretch>
            <a:fillRect/>
          </a:stretch>
        </p:blipFill>
        <p:spPr>
          <a:xfrm>
            <a:off x="7719273" y="845037"/>
            <a:ext cx="901990" cy="866006"/>
          </a:xfrm>
          <a:prstGeom prst="rect">
            <a:avLst/>
          </a:prstGeom>
        </p:spPr>
      </p:pic>
      <p:pic>
        <p:nvPicPr>
          <p:cNvPr id="39" name="Picture 38">
            <a:extLst>
              <a:ext uri="{FF2B5EF4-FFF2-40B4-BE49-F238E27FC236}">
                <a16:creationId xmlns:a16="http://schemas.microsoft.com/office/drawing/2014/main" id="{E744D163-D538-4ADD-A7A3-4E46AE8FD8FE}"/>
              </a:ext>
            </a:extLst>
          </p:cNvPr>
          <p:cNvPicPr>
            <a:picLocks noChangeAspect="1"/>
          </p:cNvPicPr>
          <p:nvPr/>
        </p:nvPicPr>
        <p:blipFill>
          <a:blip r:embed="rId2"/>
          <a:stretch>
            <a:fillRect/>
          </a:stretch>
        </p:blipFill>
        <p:spPr>
          <a:xfrm>
            <a:off x="7719273" y="2000021"/>
            <a:ext cx="901990" cy="866006"/>
          </a:xfrm>
          <a:prstGeom prst="rect">
            <a:avLst/>
          </a:prstGeom>
        </p:spPr>
      </p:pic>
      <p:pic>
        <p:nvPicPr>
          <p:cNvPr id="40" name="Picture 39">
            <a:extLst>
              <a:ext uri="{FF2B5EF4-FFF2-40B4-BE49-F238E27FC236}">
                <a16:creationId xmlns:a16="http://schemas.microsoft.com/office/drawing/2014/main" id="{E2798DE1-9094-403D-9454-386879CCD183}"/>
              </a:ext>
            </a:extLst>
          </p:cNvPr>
          <p:cNvPicPr>
            <a:picLocks noChangeAspect="1"/>
          </p:cNvPicPr>
          <p:nvPr/>
        </p:nvPicPr>
        <p:blipFill>
          <a:blip r:embed="rId2"/>
          <a:stretch>
            <a:fillRect/>
          </a:stretch>
        </p:blipFill>
        <p:spPr>
          <a:xfrm>
            <a:off x="7719273" y="3110528"/>
            <a:ext cx="901990" cy="866006"/>
          </a:xfrm>
          <a:prstGeom prst="rect">
            <a:avLst/>
          </a:prstGeom>
        </p:spPr>
      </p:pic>
      <p:pic>
        <p:nvPicPr>
          <p:cNvPr id="41" name="Picture 40">
            <a:extLst>
              <a:ext uri="{FF2B5EF4-FFF2-40B4-BE49-F238E27FC236}">
                <a16:creationId xmlns:a16="http://schemas.microsoft.com/office/drawing/2014/main" id="{863085E9-FBF6-432C-84F7-EB46695F2337}"/>
              </a:ext>
            </a:extLst>
          </p:cNvPr>
          <p:cNvPicPr>
            <a:picLocks noChangeAspect="1"/>
          </p:cNvPicPr>
          <p:nvPr/>
        </p:nvPicPr>
        <p:blipFill>
          <a:blip r:embed="rId2"/>
          <a:stretch>
            <a:fillRect/>
          </a:stretch>
        </p:blipFill>
        <p:spPr>
          <a:xfrm>
            <a:off x="7719273" y="4208362"/>
            <a:ext cx="901990" cy="866006"/>
          </a:xfrm>
          <a:prstGeom prst="rect">
            <a:avLst/>
          </a:prstGeom>
        </p:spPr>
      </p:pic>
      <p:pic>
        <p:nvPicPr>
          <p:cNvPr id="42" name="Picture 41">
            <a:extLst>
              <a:ext uri="{FF2B5EF4-FFF2-40B4-BE49-F238E27FC236}">
                <a16:creationId xmlns:a16="http://schemas.microsoft.com/office/drawing/2014/main" id="{2F3E6FD5-E557-4049-A3B1-31116BDD2B54}"/>
              </a:ext>
            </a:extLst>
          </p:cNvPr>
          <p:cNvPicPr>
            <a:picLocks noChangeAspect="1"/>
          </p:cNvPicPr>
          <p:nvPr/>
        </p:nvPicPr>
        <p:blipFill>
          <a:blip r:embed="rId2"/>
          <a:stretch>
            <a:fillRect/>
          </a:stretch>
        </p:blipFill>
        <p:spPr>
          <a:xfrm>
            <a:off x="7668409" y="5363346"/>
            <a:ext cx="901990" cy="866006"/>
          </a:xfrm>
          <a:prstGeom prst="rect">
            <a:avLst/>
          </a:prstGeom>
        </p:spPr>
      </p:pic>
      <p:pic>
        <p:nvPicPr>
          <p:cNvPr id="43" name="Picture 42">
            <a:extLst>
              <a:ext uri="{FF2B5EF4-FFF2-40B4-BE49-F238E27FC236}">
                <a16:creationId xmlns:a16="http://schemas.microsoft.com/office/drawing/2014/main" id="{E3B5B949-6B97-421B-82D5-26E5FE444D12}"/>
              </a:ext>
            </a:extLst>
          </p:cNvPr>
          <p:cNvPicPr>
            <a:picLocks noChangeAspect="1"/>
          </p:cNvPicPr>
          <p:nvPr/>
        </p:nvPicPr>
        <p:blipFill>
          <a:blip r:embed="rId2"/>
          <a:stretch>
            <a:fillRect/>
          </a:stretch>
        </p:blipFill>
        <p:spPr>
          <a:xfrm>
            <a:off x="9165741" y="845037"/>
            <a:ext cx="901990" cy="866006"/>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9165741" y="2000021"/>
            <a:ext cx="901990" cy="866006"/>
          </a:xfrm>
          <a:prstGeom prst="rect">
            <a:avLst/>
          </a:prstGeom>
        </p:spPr>
      </p:pic>
      <p:pic>
        <p:nvPicPr>
          <p:cNvPr id="45" name="Picture 44">
            <a:extLst>
              <a:ext uri="{FF2B5EF4-FFF2-40B4-BE49-F238E27FC236}">
                <a16:creationId xmlns:a16="http://schemas.microsoft.com/office/drawing/2014/main" id="{3DD5088C-47BA-4034-B279-20EE6ABB1764}"/>
              </a:ext>
            </a:extLst>
          </p:cNvPr>
          <p:cNvPicPr>
            <a:picLocks noChangeAspect="1"/>
          </p:cNvPicPr>
          <p:nvPr/>
        </p:nvPicPr>
        <p:blipFill>
          <a:blip r:embed="rId2"/>
          <a:stretch>
            <a:fillRect/>
          </a:stretch>
        </p:blipFill>
        <p:spPr>
          <a:xfrm>
            <a:off x="9165741" y="3110528"/>
            <a:ext cx="901990" cy="866006"/>
          </a:xfrm>
          <a:prstGeom prst="rect">
            <a:avLst/>
          </a:prstGeom>
        </p:spPr>
      </p:pic>
      <p:pic>
        <p:nvPicPr>
          <p:cNvPr id="46" name="Picture 45">
            <a:extLst>
              <a:ext uri="{FF2B5EF4-FFF2-40B4-BE49-F238E27FC236}">
                <a16:creationId xmlns:a16="http://schemas.microsoft.com/office/drawing/2014/main" id="{700E07BD-387F-4EE2-91B7-20F67479FF50}"/>
              </a:ext>
            </a:extLst>
          </p:cNvPr>
          <p:cNvPicPr>
            <a:picLocks noChangeAspect="1"/>
          </p:cNvPicPr>
          <p:nvPr/>
        </p:nvPicPr>
        <p:blipFill>
          <a:blip r:embed="rId2"/>
          <a:stretch>
            <a:fillRect/>
          </a:stretch>
        </p:blipFill>
        <p:spPr>
          <a:xfrm>
            <a:off x="9165741" y="4208362"/>
            <a:ext cx="901990" cy="866006"/>
          </a:xfrm>
          <a:prstGeom prst="rect">
            <a:avLst/>
          </a:prstGeom>
        </p:spPr>
      </p:pic>
      <p:pic>
        <p:nvPicPr>
          <p:cNvPr id="47" name="Picture 46">
            <a:extLst>
              <a:ext uri="{FF2B5EF4-FFF2-40B4-BE49-F238E27FC236}">
                <a16:creationId xmlns:a16="http://schemas.microsoft.com/office/drawing/2014/main" id="{39394800-EF49-4707-A762-4167F34D8349}"/>
              </a:ext>
            </a:extLst>
          </p:cNvPr>
          <p:cNvPicPr>
            <a:picLocks noChangeAspect="1"/>
          </p:cNvPicPr>
          <p:nvPr/>
        </p:nvPicPr>
        <p:blipFill>
          <a:blip r:embed="rId2"/>
          <a:stretch>
            <a:fillRect/>
          </a:stretch>
        </p:blipFill>
        <p:spPr>
          <a:xfrm>
            <a:off x="9165741" y="5363346"/>
            <a:ext cx="901990" cy="866006"/>
          </a:xfrm>
          <a:prstGeom prst="rect">
            <a:avLst/>
          </a:prstGeom>
        </p:spPr>
      </p:pic>
      <p:pic>
        <p:nvPicPr>
          <p:cNvPr id="48" name="Picture 47">
            <a:extLst>
              <a:ext uri="{FF2B5EF4-FFF2-40B4-BE49-F238E27FC236}">
                <a16:creationId xmlns:a16="http://schemas.microsoft.com/office/drawing/2014/main" id="{215CF5A2-7AA4-4649-8CAD-6E00C239D80B}"/>
              </a:ext>
            </a:extLst>
          </p:cNvPr>
          <p:cNvPicPr>
            <a:picLocks noChangeAspect="1"/>
          </p:cNvPicPr>
          <p:nvPr/>
        </p:nvPicPr>
        <p:blipFill>
          <a:blip r:embed="rId2"/>
          <a:stretch>
            <a:fillRect/>
          </a:stretch>
        </p:blipFill>
        <p:spPr>
          <a:xfrm>
            <a:off x="10565054" y="845037"/>
            <a:ext cx="901990" cy="866006"/>
          </a:xfrm>
          <a:prstGeom prst="rect">
            <a:avLst/>
          </a:prstGeom>
        </p:spPr>
      </p:pic>
      <p:pic>
        <p:nvPicPr>
          <p:cNvPr id="49" name="Picture 48">
            <a:extLst>
              <a:ext uri="{FF2B5EF4-FFF2-40B4-BE49-F238E27FC236}">
                <a16:creationId xmlns:a16="http://schemas.microsoft.com/office/drawing/2014/main" id="{09207FB9-6C5C-4B8A-92AC-C4D9FF7B272F}"/>
              </a:ext>
            </a:extLst>
          </p:cNvPr>
          <p:cNvPicPr>
            <a:picLocks noChangeAspect="1"/>
          </p:cNvPicPr>
          <p:nvPr/>
        </p:nvPicPr>
        <p:blipFill>
          <a:blip r:embed="rId2"/>
          <a:stretch>
            <a:fillRect/>
          </a:stretch>
        </p:blipFill>
        <p:spPr>
          <a:xfrm>
            <a:off x="10565054" y="2000021"/>
            <a:ext cx="901990" cy="866006"/>
          </a:xfrm>
          <a:prstGeom prst="rect">
            <a:avLst/>
          </a:prstGeom>
        </p:spPr>
      </p:pic>
      <p:pic>
        <p:nvPicPr>
          <p:cNvPr id="50" name="Picture 49">
            <a:extLst>
              <a:ext uri="{FF2B5EF4-FFF2-40B4-BE49-F238E27FC236}">
                <a16:creationId xmlns:a16="http://schemas.microsoft.com/office/drawing/2014/main" id="{F43533A0-9686-4309-884C-6EDA11CE37C6}"/>
              </a:ext>
            </a:extLst>
          </p:cNvPr>
          <p:cNvPicPr>
            <a:picLocks noChangeAspect="1"/>
          </p:cNvPicPr>
          <p:nvPr/>
        </p:nvPicPr>
        <p:blipFill>
          <a:blip r:embed="rId2"/>
          <a:stretch>
            <a:fillRect/>
          </a:stretch>
        </p:blipFill>
        <p:spPr>
          <a:xfrm>
            <a:off x="10565054" y="3110528"/>
            <a:ext cx="901990" cy="866006"/>
          </a:xfrm>
          <a:prstGeom prst="rect">
            <a:avLst/>
          </a:prstGeom>
        </p:spPr>
      </p:pic>
      <p:pic>
        <p:nvPicPr>
          <p:cNvPr id="51" name="Picture 50">
            <a:extLst>
              <a:ext uri="{FF2B5EF4-FFF2-40B4-BE49-F238E27FC236}">
                <a16:creationId xmlns:a16="http://schemas.microsoft.com/office/drawing/2014/main" id="{1CD7F736-CA73-419A-A1A4-0F8F5DB0E796}"/>
              </a:ext>
            </a:extLst>
          </p:cNvPr>
          <p:cNvPicPr>
            <a:picLocks noChangeAspect="1"/>
          </p:cNvPicPr>
          <p:nvPr/>
        </p:nvPicPr>
        <p:blipFill>
          <a:blip r:embed="rId2"/>
          <a:stretch>
            <a:fillRect/>
          </a:stretch>
        </p:blipFill>
        <p:spPr>
          <a:xfrm>
            <a:off x="10565054" y="4208362"/>
            <a:ext cx="901990" cy="866006"/>
          </a:xfrm>
          <a:prstGeom prst="rect">
            <a:avLst/>
          </a:prstGeom>
        </p:spPr>
      </p:pic>
      <p:pic>
        <p:nvPicPr>
          <p:cNvPr id="52" name="Picture 51">
            <a:extLst>
              <a:ext uri="{FF2B5EF4-FFF2-40B4-BE49-F238E27FC236}">
                <a16:creationId xmlns:a16="http://schemas.microsoft.com/office/drawing/2014/main" id="{764F3AF6-3B40-4127-A18D-37D8D520E6B7}"/>
              </a:ext>
            </a:extLst>
          </p:cNvPr>
          <p:cNvPicPr>
            <a:picLocks noChangeAspect="1"/>
          </p:cNvPicPr>
          <p:nvPr/>
        </p:nvPicPr>
        <p:blipFill>
          <a:blip r:embed="rId2"/>
          <a:stretch>
            <a:fillRect/>
          </a:stretch>
        </p:blipFill>
        <p:spPr>
          <a:xfrm>
            <a:off x="10612209" y="5363346"/>
            <a:ext cx="901990" cy="866006"/>
          </a:xfrm>
          <a:prstGeom prst="rect">
            <a:avLst/>
          </a:prstGeom>
        </p:spPr>
      </p:pic>
    </p:spTree>
    <p:extLst>
      <p:ext uri="{BB962C8B-B14F-4D97-AF65-F5344CB8AC3E}">
        <p14:creationId xmlns:p14="http://schemas.microsoft.com/office/powerpoint/2010/main" val="3455225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74D7AA-16D2-400C-B9D6-2A7AE443DC28}"/>
              </a:ext>
            </a:extLst>
          </p:cNvPr>
          <p:cNvPicPr>
            <a:picLocks noChangeAspect="1"/>
          </p:cNvPicPr>
          <p:nvPr/>
        </p:nvPicPr>
        <p:blipFill>
          <a:blip r:embed="rId2"/>
          <a:stretch>
            <a:fillRect/>
          </a:stretch>
        </p:blipFill>
        <p:spPr>
          <a:xfrm>
            <a:off x="2423440" y="839488"/>
            <a:ext cx="776805" cy="745815"/>
          </a:xfrm>
          <a:prstGeom prst="rect">
            <a:avLst/>
          </a:prstGeom>
        </p:spPr>
      </p:pic>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874862" y="839489"/>
            <a:ext cx="776805" cy="745815"/>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874861" y="2137348"/>
            <a:ext cx="776805" cy="745815"/>
          </a:xfrm>
          <a:prstGeom prst="rect">
            <a:avLst/>
          </a:prstGeom>
        </p:spPr>
      </p:pic>
      <p:pic>
        <p:nvPicPr>
          <p:cNvPr id="19" name="Picture 18">
            <a:extLst>
              <a:ext uri="{FF2B5EF4-FFF2-40B4-BE49-F238E27FC236}">
                <a16:creationId xmlns:a16="http://schemas.microsoft.com/office/drawing/2014/main" id="{C2E33202-168D-4FAD-AB1F-F0593220A704}"/>
              </a:ext>
            </a:extLst>
          </p:cNvPr>
          <p:cNvPicPr>
            <a:picLocks noChangeAspect="1"/>
          </p:cNvPicPr>
          <p:nvPr/>
        </p:nvPicPr>
        <p:blipFill>
          <a:blip r:embed="rId2"/>
          <a:stretch>
            <a:fillRect/>
          </a:stretch>
        </p:blipFill>
        <p:spPr>
          <a:xfrm>
            <a:off x="2423441" y="2137348"/>
            <a:ext cx="776805" cy="745815"/>
          </a:xfrm>
          <a:prstGeom prst="rect">
            <a:avLst/>
          </a:prstGeom>
        </p:spPr>
      </p:pic>
      <p:pic>
        <p:nvPicPr>
          <p:cNvPr id="20" name="Picture 19">
            <a:extLst>
              <a:ext uri="{FF2B5EF4-FFF2-40B4-BE49-F238E27FC236}">
                <a16:creationId xmlns:a16="http://schemas.microsoft.com/office/drawing/2014/main" id="{8AFC193D-E9E9-4B43-BA01-158E763AA683}"/>
              </a:ext>
            </a:extLst>
          </p:cNvPr>
          <p:cNvPicPr>
            <a:picLocks noChangeAspect="1"/>
          </p:cNvPicPr>
          <p:nvPr/>
        </p:nvPicPr>
        <p:blipFill>
          <a:blip r:embed="rId2"/>
          <a:stretch>
            <a:fillRect/>
          </a:stretch>
        </p:blipFill>
        <p:spPr>
          <a:xfrm>
            <a:off x="2380750" y="3193014"/>
            <a:ext cx="776805" cy="745815"/>
          </a:xfrm>
          <a:prstGeom prst="rect">
            <a:avLst/>
          </a:prstGeom>
        </p:spPr>
      </p:pic>
      <p:pic>
        <p:nvPicPr>
          <p:cNvPr id="21" name="Picture 20">
            <a:extLst>
              <a:ext uri="{FF2B5EF4-FFF2-40B4-BE49-F238E27FC236}">
                <a16:creationId xmlns:a16="http://schemas.microsoft.com/office/drawing/2014/main" id="{EA8BA6B3-81A3-44EE-BD41-B1B7A3B73FB7}"/>
              </a:ext>
            </a:extLst>
          </p:cNvPr>
          <p:cNvPicPr>
            <a:picLocks noChangeAspect="1"/>
          </p:cNvPicPr>
          <p:nvPr/>
        </p:nvPicPr>
        <p:blipFill>
          <a:blip r:embed="rId2"/>
          <a:stretch>
            <a:fillRect/>
          </a:stretch>
        </p:blipFill>
        <p:spPr>
          <a:xfrm>
            <a:off x="2383636" y="4276663"/>
            <a:ext cx="776805" cy="745815"/>
          </a:xfrm>
          <a:prstGeom prst="rect">
            <a:avLst/>
          </a:prstGeom>
        </p:spPr>
      </p:pic>
      <p:pic>
        <p:nvPicPr>
          <p:cNvPr id="22" name="Picture 21">
            <a:extLst>
              <a:ext uri="{FF2B5EF4-FFF2-40B4-BE49-F238E27FC236}">
                <a16:creationId xmlns:a16="http://schemas.microsoft.com/office/drawing/2014/main" id="{3A951EA0-CF04-4A54-B6EE-3269F4D8EB25}"/>
              </a:ext>
            </a:extLst>
          </p:cNvPr>
          <p:cNvPicPr>
            <a:picLocks noChangeAspect="1"/>
          </p:cNvPicPr>
          <p:nvPr/>
        </p:nvPicPr>
        <p:blipFill>
          <a:blip r:embed="rId2"/>
          <a:stretch>
            <a:fillRect/>
          </a:stretch>
        </p:blipFill>
        <p:spPr>
          <a:xfrm>
            <a:off x="2436678" y="5363443"/>
            <a:ext cx="776805" cy="745815"/>
          </a:xfrm>
          <a:prstGeom prst="rect">
            <a:avLst/>
          </a:prstGeom>
        </p:spPr>
      </p:pic>
      <p:pic>
        <p:nvPicPr>
          <p:cNvPr id="23" name="Picture 22">
            <a:extLst>
              <a:ext uri="{FF2B5EF4-FFF2-40B4-BE49-F238E27FC236}">
                <a16:creationId xmlns:a16="http://schemas.microsoft.com/office/drawing/2014/main" id="{4320B1F4-1F0B-4161-8521-64421EE816B7}"/>
              </a:ext>
            </a:extLst>
          </p:cNvPr>
          <p:cNvPicPr>
            <a:picLocks noChangeAspect="1"/>
          </p:cNvPicPr>
          <p:nvPr/>
        </p:nvPicPr>
        <p:blipFill>
          <a:blip r:embed="rId2"/>
          <a:stretch>
            <a:fillRect/>
          </a:stretch>
        </p:blipFill>
        <p:spPr>
          <a:xfrm>
            <a:off x="3717515" y="903502"/>
            <a:ext cx="776805" cy="745815"/>
          </a:xfrm>
          <a:prstGeom prst="rect">
            <a:avLst/>
          </a:prstGeom>
        </p:spPr>
      </p:pic>
      <p:pic>
        <p:nvPicPr>
          <p:cNvPr id="24" name="Picture 23">
            <a:extLst>
              <a:ext uri="{FF2B5EF4-FFF2-40B4-BE49-F238E27FC236}">
                <a16:creationId xmlns:a16="http://schemas.microsoft.com/office/drawing/2014/main" id="{CE55BEE5-D4A2-42E6-87BE-B17A052302A0}"/>
              </a:ext>
            </a:extLst>
          </p:cNvPr>
          <p:cNvPicPr>
            <a:picLocks noChangeAspect="1"/>
          </p:cNvPicPr>
          <p:nvPr/>
        </p:nvPicPr>
        <p:blipFill>
          <a:blip r:embed="rId2"/>
          <a:stretch>
            <a:fillRect/>
          </a:stretch>
        </p:blipFill>
        <p:spPr>
          <a:xfrm>
            <a:off x="3717514" y="2144718"/>
            <a:ext cx="776805" cy="745815"/>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3674823" y="3257027"/>
            <a:ext cx="776805" cy="745815"/>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677709" y="4340676"/>
            <a:ext cx="776805" cy="745815"/>
          </a:xfrm>
          <a:prstGeom prst="rect">
            <a:avLst/>
          </a:prstGeom>
        </p:spPr>
      </p:pic>
      <p:pic>
        <p:nvPicPr>
          <p:cNvPr id="54" name="Picture 53">
            <a:extLst>
              <a:ext uri="{FF2B5EF4-FFF2-40B4-BE49-F238E27FC236}">
                <a16:creationId xmlns:a16="http://schemas.microsoft.com/office/drawing/2014/main" id="{7D438645-142F-410F-A15D-5B1834F3C171}"/>
              </a:ext>
            </a:extLst>
          </p:cNvPr>
          <p:cNvPicPr>
            <a:picLocks noChangeAspect="1"/>
          </p:cNvPicPr>
          <p:nvPr/>
        </p:nvPicPr>
        <p:blipFill>
          <a:blip r:embed="rId3"/>
          <a:stretch>
            <a:fillRect/>
          </a:stretch>
        </p:blipFill>
        <p:spPr>
          <a:xfrm>
            <a:off x="810720" y="833795"/>
            <a:ext cx="857590" cy="823144"/>
          </a:xfrm>
          <a:prstGeom prst="rect">
            <a:avLst/>
          </a:prstGeom>
        </p:spPr>
      </p:pic>
      <p:pic>
        <p:nvPicPr>
          <p:cNvPr id="57" name="Picture 56">
            <a:extLst>
              <a:ext uri="{FF2B5EF4-FFF2-40B4-BE49-F238E27FC236}">
                <a16:creationId xmlns:a16="http://schemas.microsoft.com/office/drawing/2014/main" id="{753A061B-29FB-4758-B77A-EDF14EC0A660}"/>
              </a:ext>
            </a:extLst>
          </p:cNvPr>
          <p:cNvPicPr>
            <a:picLocks noChangeAspect="1"/>
          </p:cNvPicPr>
          <p:nvPr/>
        </p:nvPicPr>
        <p:blipFill>
          <a:blip r:embed="rId3"/>
          <a:stretch>
            <a:fillRect/>
          </a:stretch>
        </p:blipFill>
        <p:spPr>
          <a:xfrm>
            <a:off x="2352653" y="833795"/>
            <a:ext cx="857590" cy="823144"/>
          </a:xfrm>
          <a:prstGeom prst="rect">
            <a:avLst/>
          </a:prstGeom>
        </p:spPr>
      </p:pic>
      <p:pic>
        <p:nvPicPr>
          <p:cNvPr id="58" name="Picture 57">
            <a:extLst>
              <a:ext uri="{FF2B5EF4-FFF2-40B4-BE49-F238E27FC236}">
                <a16:creationId xmlns:a16="http://schemas.microsoft.com/office/drawing/2014/main" id="{A7C01E54-6C8F-403A-BBC1-B2124CECEB5D}"/>
              </a:ext>
            </a:extLst>
          </p:cNvPr>
          <p:cNvPicPr>
            <a:picLocks noChangeAspect="1"/>
          </p:cNvPicPr>
          <p:nvPr/>
        </p:nvPicPr>
        <p:blipFill>
          <a:blip r:embed="rId3"/>
          <a:stretch>
            <a:fillRect/>
          </a:stretch>
        </p:blipFill>
        <p:spPr>
          <a:xfrm>
            <a:off x="3700869" y="918076"/>
            <a:ext cx="857590" cy="823144"/>
          </a:xfrm>
          <a:prstGeom prst="rect">
            <a:avLst/>
          </a:prstGeom>
        </p:spPr>
      </p:pic>
      <p:pic>
        <p:nvPicPr>
          <p:cNvPr id="59" name="Picture 58">
            <a:extLst>
              <a:ext uri="{FF2B5EF4-FFF2-40B4-BE49-F238E27FC236}">
                <a16:creationId xmlns:a16="http://schemas.microsoft.com/office/drawing/2014/main" id="{B6AC2D72-F076-4357-97AF-07271E905F85}"/>
              </a:ext>
            </a:extLst>
          </p:cNvPr>
          <p:cNvPicPr>
            <a:picLocks noChangeAspect="1"/>
          </p:cNvPicPr>
          <p:nvPr/>
        </p:nvPicPr>
        <p:blipFill>
          <a:blip r:embed="rId3"/>
          <a:stretch>
            <a:fillRect/>
          </a:stretch>
        </p:blipFill>
        <p:spPr>
          <a:xfrm>
            <a:off x="2359539" y="2036657"/>
            <a:ext cx="857590" cy="823144"/>
          </a:xfrm>
          <a:prstGeom prst="rect">
            <a:avLst/>
          </a:prstGeom>
        </p:spPr>
      </p:pic>
      <p:pic>
        <p:nvPicPr>
          <p:cNvPr id="60" name="Picture 59">
            <a:extLst>
              <a:ext uri="{FF2B5EF4-FFF2-40B4-BE49-F238E27FC236}">
                <a16:creationId xmlns:a16="http://schemas.microsoft.com/office/drawing/2014/main" id="{F8EDF7FC-2BB9-4828-B78C-62630898665C}"/>
              </a:ext>
            </a:extLst>
          </p:cNvPr>
          <p:cNvPicPr>
            <a:picLocks noChangeAspect="1"/>
          </p:cNvPicPr>
          <p:nvPr/>
        </p:nvPicPr>
        <p:blipFill>
          <a:blip r:embed="rId3"/>
          <a:stretch>
            <a:fillRect/>
          </a:stretch>
        </p:blipFill>
        <p:spPr>
          <a:xfrm>
            <a:off x="2316849" y="3124170"/>
            <a:ext cx="857590" cy="823144"/>
          </a:xfrm>
          <a:prstGeom prst="rect">
            <a:avLst/>
          </a:prstGeom>
        </p:spPr>
      </p:pic>
      <p:pic>
        <p:nvPicPr>
          <p:cNvPr id="61" name="Picture 60">
            <a:extLst>
              <a:ext uri="{FF2B5EF4-FFF2-40B4-BE49-F238E27FC236}">
                <a16:creationId xmlns:a16="http://schemas.microsoft.com/office/drawing/2014/main" id="{03F55058-098E-4970-85A0-03E6E3CA738E}"/>
              </a:ext>
            </a:extLst>
          </p:cNvPr>
          <p:cNvPicPr>
            <a:picLocks noChangeAspect="1"/>
          </p:cNvPicPr>
          <p:nvPr/>
        </p:nvPicPr>
        <p:blipFill>
          <a:blip r:embed="rId3"/>
          <a:stretch>
            <a:fillRect/>
          </a:stretch>
        </p:blipFill>
        <p:spPr>
          <a:xfrm>
            <a:off x="2316849" y="4243806"/>
            <a:ext cx="857590" cy="823144"/>
          </a:xfrm>
          <a:prstGeom prst="rect">
            <a:avLst/>
          </a:prstGeom>
        </p:spPr>
      </p:pic>
      <p:pic>
        <p:nvPicPr>
          <p:cNvPr id="62" name="Picture 61">
            <a:extLst>
              <a:ext uri="{FF2B5EF4-FFF2-40B4-BE49-F238E27FC236}">
                <a16:creationId xmlns:a16="http://schemas.microsoft.com/office/drawing/2014/main" id="{41A96F53-719A-4BBF-AF34-5F2F2899E06A}"/>
              </a:ext>
            </a:extLst>
          </p:cNvPr>
          <p:cNvPicPr>
            <a:picLocks noChangeAspect="1"/>
          </p:cNvPicPr>
          <p:nvPr/>
        </p:nvPicPr>
        <p:blipFill>
          <a:blip r:embed="rId3"/>
          <a:stretch>
            <a:fillRect/>
          </a:stretch>
        </p:blipFill>
        <p:spPr>
          <a:xfrm>
            <a:off x="3701974" y="3228367"/>
            <a:ext cx="857590" cy="823144"/>
          </a:xfrm>
          <a:prstGeom prst="rect">
            <a:avLst/>
          </a:prstGeom>
        </p:spPr>
      </p:pic>
      <p:pic>
        <p:nvPicPr>
          <p:cNvPr id="63" name="Picture 62">
            <a:extLst>
              <a:ext uri="{FF2B5EF4-FFF2-40B4-BE49-F238E27FC236}">
                <a16:creationId xmlns:a16="http://schemas.microsoft.com/office/drawing/2014/main" id="{E4622F98-0462-4C37-AA2E-A0A772EF11CF}"/>
              </a:ext>
            </a:extLst>
          </p:cNvPr>
          <p:cNvPicPr>
            <a:picLocks noChangeAspect="1"/>
          </p:cNvPicPr>
          <p:nvPr/>
        </p:nvPicPr>
        <p:blipFill>
          <a:blip r:embed="rId3"/>
          <a:stretch>
            <a:fillRect/>
          </a:stretch>
        </p:blipFill>
        <p:spPr>
          <a:xfrm>
            <a:off x="3642201" y="4377680"/>
            <a:ext cx="857590" cy="823144"/>
          </a:xfrm>
          <a:prstGeom prst="rect">
            <a:avLst/>
          </a:prstGeom>
        </p:spPr>
      </p:pic>
      <p:pic>
        <p:nvPicPr>
          <p:cNvPr id="64" name="Picture 63">
            <a:extLst>
              <a:ext uri="{FF2B5EF4-FFF2-40B4-BE49-F238E27FC236}">
                <a16:creationId xmlns:a16="http://schemas.microsoft.com/office/drawing/2014/main" id="{C2CDDA96-6ABE-4CC6-8347-C6F825042013}"/>
              </a:ext>
            </a:extLst>
          </p:cNvPr>
          <p:cNvPicPr>
            <a:picLocks noChangeAspect="1"/>
          </p:cNvPicPr>
          <p:nvPr/>
        </p:nvPicPr>
        <p:blipFill>
          <a:blip r:embed="rId3"/>
          <a:stretch>
            <a:fillRect/>
          </a:stretch>
        </p:blipFill>
        <p:spPr>
          <a:xfrm>
            <a:off x="800710" y="2085418"/>
            <a:ext cx="857590" cy="823144"/>
          </a:xfrm>
          <a:prstGeom prst="rect">
            <a:avLst/>
          </a:prstGeom>
        </p:spPr>
      </p:pic>
      <p:pic>
        <p:nvPicPr>
          <p:cNvPr id="65" name="Picture 64">
            <a:extLst>
              <a:ext uri="{FF2B5EF4-FFF2-40B4-BE49-F238E27FC236}">
                <a16:creationId xmlns:a16="http://schemas.microsoft.com/office/drawing/2014/main" id="{A16E2099-F259-4B6C-9C4E-D8D181855B4D}"/>
              </a:ext>
            </a:extLst>
          </p:cNvPr>
          <p:cNvPicPr>
            <a:picLocks noChangeAspect="1"/>
          </p:cNvPicPr>
          <p:nvPr/>
        </p:nvPicPr>
        <p:blipFill>
          <a:blip r:embed="rId3"/>
          <a:stretch>
            <a:fillRect/>
          </a:stretch>
        </p:blipFill>
        <p:spPr>
          <a:xfrm>
            <a:off x="2372775" y="5363444"/>
            <a:ext cx="857590" cy="823144"/>
          </a:xfrm>
          <a:prstGeom prst="rect">
            <a:avLst/>
          </a:prstGeom>
        </p:spPr>
      </p:pic>
      <p:pic>
        <p:nvPicPr>
          <p:cNvPr id="66" name="Picture 65">
            <a:extLst>
              <a:ext uri="{FF2B5EF4-FFF2-40B4-BE49-F238E27FC236}">
                <a16:creationId xmlns:a16="http://schemas.microsoft.com/office/drawing/2014/main" id="{2866D21C-F572-4AC4-A5CD-5369C02D7425}"/>
              </a:ext>
            </a:extLst>
          </p:cNvPr>
          <p:cNvPicPr>
            <a:picLocks noChangeAspect="1"/>
          </p:cNvPicPr>
          <p:nvPr/>
        </p:nvPicPr>
        <p:blipFill>
          <a:blip r:embed="rId3"/>
          <a:stretch>
            <a:fillRect/>
          </a:stretch>
        </p:blipFill>
        <p:spPr>
          <a:xfrm>
            <a:off x="3664128" y="2098683"/>
            <a:ext cx="857590" cy="823144"/>
          </a:xfrm>
          <a:prstGeom prst="rect">
            <a:avLst/>
          </a:prstGeom>
        </p:spPr>
      </p:pic>
      <p:pic>
        <p:nvPicPr>
          <p:cNvPr id="53" name="Picture 52">
            <a:extLst>
              <a:ext uri="{FF2B5EF4-FFF2-40B4-BE49-F238E27FC236}">
                <a16:creationId xmlns:a16="http://schemas.microsoft.com/office/drawing/2014/main" id="{4CE27268-CFC5-4504-B21B-33390BE2367F}"/>
              </a:ext>
            </a:extLst>
          </p:cNvPr>
          <p:cNvPicPr>
            <a:picLocks noChangeAspect="1"/>
          </p:cNvPicPr>
          <p:nvPr/>
        </p:nvPicPr>
        <p:blipFill>
          <a:blip r:embed="rId3"/>
          <a:stretch>
            <a:fillRect/>
          </a:stretch>
        </p:blipFill>
        <p:spPr>
          <a:xfrm>
            <a:off x="5038718" y="833795"/>
            <a:ext cx="857590" cy="823144"/>
          </a:xfrm>
          <a:prstGeom prst="rect">
            <a:avLst/>
          </a:prstGeom>
        </p:spPr>
      </p:pic>
      <p:pic>
        <p:nvPicPr>
          <p:cNvPr id="55" name="Picture 54">
            <a:extLst>
              <a:ext uri="{FF2B5EF4-FFF2-40B4-BE49-F238E27FC236}">
                <a16:creationId xmlns:a16="http://schemas.microsoft.com/office/drawing/2014/main" id="{A968F3D4-E7B5-47B6-860A-18E8AA564701}"/>
              </a:ext>
            </a:extLst>
          </p:cNvPr>
          <p:cNvPicPr>
            <a:picLocks noChangeAspect="1"/>
          </p:cNvPicPr>
          <p:nvPr/>
        </p:nvPicPr>
        <p:blipFill>
          <a:blip r:embed="rId3"/>
          <a:stretch>
            <a:fillRect/>
          </a:stretch>
        </p:blipFill>
        <p:spPr>
          <a:xfrm>
            <a:off x="6386934" y="849662"/>
            <a:ext cx="857590" cy="823144"/>
          </a:xfrm>
          <a:prstGeom prst="rect">
            <a:avLst/>
          </a:prstGeom>
        </p:spPr>
      </p:pic>
      <p:pic>
        <p:nvPicPr>
          <p:cNvPr id="56" name="Picture 55">
            <a:extLst>
              <a:ext uri="{FF2B5EF4-FFF2-40B4-BE49-F238E27FC236}">
                <a16:creationId xmlns:a16="http://schemas.microsoft.com/office/drawing/2014/main" id="{DEE03456-5494-4EAE-B37F-36A2256AD3E8}"/>
              </a:ext>
            </a:extLst>
          </p:cNvPr>
          <p:cNvPicPr>
            <a:picLocks noChangeAspect="1"/>
          </p:cNvPicPr>
          <p:nvPr/>
        </p:nvPicPr>
        <p:blipFill>
          <a:blip r:embed="rId3"/>
          <a:stretch>
            <a:fillRect/>
          </a:stretch>
        </p:blipFill>
        <p:spPr>
          <a:xfrm>
            <a:off x="7999654" y="910828"/>
            <a:ext cx="857590" cy="823144"/>
          </a:xfrm>
          <a:prstGeom prst="rect">
            <a:avLst/>
          </a:prstGeom>
        </p:spPr>
      </p:pic>
      <p:pic>
        <p:nvPicPr>
          <p:cNvPr id="67" name="Picture 66">
            <a:extLst>
              <a:ext uri="{FF2B5EF4-FFF2-40B4-BE49-F238E27FC236}">
                <a16:creationId xmlns:a16="http://schemas.microsoft.com/office/drawing/2014/main" id="{1EFD1994-2BDE-4EEA-A985-BB5442C099E8}"/>
              </a:ext>
            </a:extLst>
          </p:cNvPr>
          <p:cNvPicPr>
            <a:picLocks noChangeAspect="1"/>
          </p:cNvPicPr>
          <p:nvPr/>
        </p:nvPicPr>
        <p:blipFill>
          <a:blip r:embed="rId3"/>
          <a:stretch>
            <a:fillRect/>
          </a:stretch>
        </p:blipFill>
        <p:spPr>
          <a:xfrm>
            <a:off x="9489441" y="910827"/>
            <a:ext cx="857590" cy="823144"/>
          </a:xfrm>
          <a:prstGeom prst="rect">
            <a:avLst/>
          </a:prstGeom>
        </p:spPr>
      </p:pic>
      <p:pic>
        <p:nvPicPr>
          <p:cNvPr id="68" name="Picture 67">
            <a:extLst>
              <a:ext uri="{FF2B5EF4-FFF2-40B4-BE49-F238E27FC236}">
                <a16:creationId xmlns:a16="http://schemas.microsoft.com/office/drawing/2014/main" id="{EBF46FCC-8FBB-479B-948C-FA0A032E43A8}"/>
              </a:ext>
            </a:extLst>
          </p:cNvPr>
          <p:cNvPicPr>
            <a:picLocks noChangeAspect="1"/>
          </p:cNvPicPr>
          <p:nvPr/>
        </p:nvPicPr>
        <p:blipFill>
          <a:blip r:embed="rId3"/>
          <a:stretch>
            <a:fillRect/>
          </a:stretch>
        </p:blipFill>
        <p:spPr>
          <a:xfrm>
            <a:off x="10979228" y="888835"/>
            <a:ext cx="857590" cy="823144"/>
          </a:xfrm>
          <a:prstGeom prst="rect">
            <a:avLst/>
          </a:prstGeom>
        </p:spPr>
      </p:pic>
      <p:pic>
        <p:nvPicPr>
          <p:cNvPr id="69" name="Picture 68">
            <a:extLst>
              <a:ext uri="{FF2B5EF4-FFF2-40B4-BE49-F238E27FC236}">
                <a16:creationId xmlns:a16="http://schemas.microsoft.com/office/drawing/2014/main" id="{BEA87C49-97E0-414C-AA4E-4CA00171E56D}"/>
              </a:ext>
            </a:extLst>
          </p:cNvPr>
          <p:cNvPicPr>
            <a:picLocks noChangeAspect="1"/>
          </p:cNvPicPr>
          <p:nvPr/>
        </p:nvPicPr>
        <p:blipFill>
          <a:blip r:embed="rId3"/>
          <a:stretch>
            <a:fillRect/>
          </a:stretch>
        </p:blipFill>
        <p:spPr>
          <a:xfrm>
            <a:off x="10979228" y="2046010"/>
            <a:ext cx="857590" cy="823144"/>
          </a:xfrm>
          <a:prstGeom prst="rect">
            <a:avLst/>
          </a:prstGeom>
        </p:spPr>
      </p:pic>
      <p:pic>
        <p:nvPicPr>
          <p:cNvPr id="70" name="Picture 69">
            <a:extLst>
              <a:ext uri="{FF2B5EF4-FFF2-40B4-BE49-F238E27FC236}">
                <a16:creationId xmlns:a16="http://schemas.microsoft.com/office/drawing/2014/main" id="{F10D81B2-1EA3-4072-AA8A-6C14BDD574C0}"/>
              </a:ext>
            </a:extLst>
          </p:cNvPr>
          <p:cNvPicPr>
            <a:picLocks noChangeAspect="1"/>
          </p:cNvPicPr>
          <p:nvPr/>
        </p:nvPicPr>
        <p:blipFill>
          <a:blip r:embed="rId3"/>
          <a:stretch>
            <a:fillRect/>
          </a:stretch>
        </p:blipFill>
        <p:spPr>
          <a:xfrm>
            <a:off x="9528823" y="2060393"/>
            <a:ext cx="857590" cy="823144"/>
          </a:xfrm>
          <a:prstGeom prst="rect">
            <a:avLst/>
          </a:prstGeom>
        </p:spPr>
      </p:pic>
      <p:pic>
        <p:nvPicPr>
          <p:cNvPr id="71" name="Picture 70">
            <a:extLst>
              <a:ext uri="{FF2B5EF4-FFF2-40B4-BE49-F238E27FC236}">
                <a16:creationId xmlns:a16="http://schemas.microsoft.com/office/drawing/2014/main" id="{7C042BAD-3CD9-428F-A867-0A5659467443}"/>
              </a:ext>
            </a:extLst>
          </p:cNvPr>
          <p:cNvPicPr>
            <a:picLocks noChangeAspect="1"/>
          </p:cNvPicPr>
          <p:nvPr/>
        </p:nvPicPr>
        <p:blipFill>
          <a:blip r:embed="rId3"/>
          <a:stretch>
            <a:fillRect/>
          </a:stretch>
        </p:blipFill>
        <p:spPr>
          <a:xfrm>
            <a:off x="8043947" y="2085418"/>
            <a:ext cx="857590" cy="823144"/>
          </a:xfrm>
          <a:prstGeom prst="rect">
            <a:avLst/>
          </a:prstGeom>
        </p:spPr>
      </p:pic>
      <p:pic>
        <p:nvPicPr>
          <p:cNvPr id="72" name="Picture 71">
            <a:extLst>
              <a:ext uri="{FF2B5EF4-FFF2-40B4-BE49-F238E27FC236}">
                <a16:creationId xmlns:a16="http://schemas.microsoft.com/office/drawing/2014/main" id="{0BC6D1E6-D8A1-475F-89A9-846B7D63AE7F}"/>
              </a:ext>
            </a:extLst>
          </p:cNvPr>
          <p:cNvPicPr>
            <a:picLocks noChangeAspect="1"/>
          </p:cNvPicPr>
          <p:nvPr/>
        </p:nvPicPr>
        <p:blipFill>
          <a:blip r:embed="rId3"/>
          <a:stretch>
            <a:fillRect/>
          </a:stretch>
        </p:blipFill>
        <p:spPr>
          <a:xfrm>
            <a:off x="6439077" y="2131358"/>
            <a:ext cx="857590" cy="823144"/>
          </a:xfrm>
          <a:prstGeom prst="rect">
            <a:avLst/>
          </a:prstGeom>
        </p:spPr>
      </p:pic>
      <p:pic>
        <p:nvPicPr>
          <p:cNvPr id="73" name="Picture 72">
            <a:extLst>
              <a:ext uri="{FF2B5EF4-FFF2-40B4-BE49-F238E27FC236}">
                <a16:creationId xmlns:a16="http://schemas.microsoft.com/office/drawing/2014/main" id="{A86B977F-64AA-4F8E-9F89-007CCCA7E914}"/>
              </a:ext>
            </a:extLst>
          </p:cNvPr>
          <p:cNvPicPr>
            <a:picLocks noChangeAspect="1"/>
          </p:cNvPicPr>
          <p:nvPr/>
        </p:nvPicPr>
        <p:blipFill>
          <a:blip r:embed="rId3"/>
          <a:stretch>
            <a:fillRect/>
          </a:stretch>
        </p:blipFill>
        <p:spPr>
          <a:xfrm>
            <a:off x="5098693" y="2100671"/>
            <a:ext cx="857590" cy="823144"/>
          </a:xfrm>
          <a:prstGeom prst="rect">
            <a:avLst/>
          </a:prstGeom>
        </p:spPr>
      </p:pic>
      <p:pic>
        <p:nvPicPr>
          <p:cNvPr id="74" name="Picture 73">
            <a:extLst>
              <a:ext uri="{FF2B5EF4-FFF2-40B4-BE49-F238E27FC236}">
                <a16:creationId xmlns:a16="http://schemas.microsoft.com/office/drawing/2014/main" id="{3C3AE220-A1F5-4020-9C82-711E92251EF7}"/>
              </a:ext>
            </a:extLst>
          </p:cNvPr>
          <p:cNvPicPr>
            <a:picLocks noChangeAspect="1"/>
          </p:cNvPicPr>
          <p:nvPr/>
        </p:nvPicPr>
        <p:blipFill>
          <a:blip r:embed="rId3"/>
          <a:stretch>
            <a:fillRect/>
          </a:stretch>
        </p:blipFill>
        <p:spPr>
          <a:xfrm>
            <a:off x="5047444" y="3254856"/>
            <a:ext cx="857590" cy="823144"/>
          </a:xfrm>
          <a:prstGeom prst="rect">
            <a:avLst/>
          </a:prstGeom>
        </p:spPr>
      </p:pic>
      <p:pic>
        <p:nvPicPr>
          <p:cNvPr id="75" name="Picture 74">
            <a:extLst>
              <a:ext uri="{FF2B5EF4-FFF2-40B4-BE49-F238E27FC236}">
                <a16:creationId xmlns:a16="http://schemas.microsoft.com/office/drawing/2014/main" id="{4F6DA758-23EC-4BD6-AD1D-8DF5993A0EEE}"/>
              </a:ext>
            </a:extLst>
          </p:cNvPr>
          <p:cNvPicPr>
            <a:picLocks noChangeAspect="1"/>
          </p:cNvPicPr>
          <p:nvPr/>
        </p:nvPicPr>
        <p:blipFill>
          <a:blip r:embed="rId3"/>
          <a:stretch>
            <a:fillRect/>
          </a:stretch>
        </p:blipFill>
        <p:spPr>
          <a:xfrm>
            <a:off x="6397909" y="3251455"/>
            <a:ext cx="857590" cy="823144"/>
          </a:xfrm>
          <a:prstGeom prst="rect">
            <a:avLst/>
          </a:prstGeom>
        </p:spPr>
      </p:pic>
      <p:pic>
        <p:nvPicPr>
          <p:cNvPr id="76" name="Picture 75">
            <a:extLst>
              <a:ext uri="{FF2B5EF4-FFF2-40B4-BE49-F238E27FC236}">
                <a16:creationId xmlns:a16="http://schemas.microsoft.com/office/drawing/2014/main" id="{B301030E-6973-4748-8950-B239E221C7A3}"/>
              </a:ext>
            </a:extLst>
          </p:cNvPr>
          <p:cNvPicPr>
            <a:picLocks noChangeAspect="1"/>
          </p:cNvPicPr>
          <p:nvPr/>
        </p:nvPicPr>
        <p:blipFill>
          <a:blip r:embed="rId3"/>
          <a:stretch>
            <a:fillRect/>
          </a:stretch>
        </p:blipFill>
        <p:spPr>
          <a:xfrm>
            <a:off x="8017799" y="3260008"/>
            <a:ext cx="857590" cy="823144"/>
          </a:xfrm>
          <a:prstGeom prst="rect">
            <a:avLst/>
          </a:prstGeom>
        </p:spPr>
      </p:pic>
      <p:pic>
        <p:nvPicPr>
          <p:cNvPr id="77" name="Picture 76">
            <a:extLst>
              <a:ext uri="{FF2B5EF4-FFF2-40B4-BE49-F238E27FC236}">
                <a16:creationId xmlns:a16="http://schemas.microsoft.com/office/drawing/2014/main" id="{D91F2B3E-F169-44B0-9304-E79DDDEA0428}"/>
              </a:ext>
            </a:extLst>
          </p:cNvPr>
          <p:cNvPicPr>
            <a:picLocks noChangeAspect="1"/>
          </p:cNvPicPr>
          <p:nvPr/>
        </p:nvPicPr>
        <p:blipFill>
          <a:blip r:embed="rId3"/>
          <a:stretch>
            <a:fillRect/>
          </a:stretch>
        </p:blipFill>
        <p:spPr>
          <a:xfrm>
            <a:off x="9493403" y="3245164"/>
            <a:ext cx="857590" cy="823144"/>
          </a:xfrm>
          <a:prstGeom prst="rect">
            <a:avLst/>
          </a:prstGeom>
        </p:spPr>
      </p:pic>
      <p:pic>
        <p:nvPicPr>
          <p:cNvPr id="78" name="Picture 77">
            <a:extLst>
              <a:ext uri="{FF2B5EF4-FFF2-40B4-BE49-F238E27FC236}">
                <a16:creationId xmlns:a16="http://schemas.microsoft.com/office/drawing/2014/main" id="{D3D4DE84-EDB4-4F91-A307-FCA59F0915A7}"/>
              </a:ext>
            </a:extLst>
          </p:cNvPr>
          <p:cNvPicPr>
            <a:picLocks noChangeAspect="1"/>
          </p:cNvPicPr>
          <p:nvPr/>
        </p:nvPicPr>
        <p:blipFill>
          <a:blip r:embed="rId3"/>
          <a:stretch>
            <a:fillRect/>
          </a:stretch>
        </p:blipFill>
        <p:spPr>
          <a:xfrm>
            <a:off x="10933418" y="3230713"/>
            <a:ext cx="857590" cy="823144"/>
          </a:xfrm>
          <a:prstGeom prst="rect">
            <a:avLst/>
          </a:prstGeom>
        </p:spPr>
      </p:pic>
      <p:pic>
        <p:nvPicPr>
          <p:cNvPr id="79" name="Picture 78">
            <a:extLst>
              <a:ext uri="{FF2B5EF4-FFF2-40B4-BE49-F238E27FC236}">
                <a16:creationId xmlns:a16="http://schemas.microsoft.com/office/drawing/2014/main" id="{5F759DF7-B5F1-4CCD-8CAD-1F8F281BF8F5}"/>
              </a:ext>
            </a:extLst>
          </p:cNvPr>
          <p:cNvPicPr>
            <a:picLocks noChangeAspect="1"/>
          </p:cNvPicPr>
          <p:nvPr/>
        </p:nvPicPr>
        <p:blipFill>
          <a:blip r:embed="rId3"/>
          <a:stretch>
            <a:fillRect/>
          </a:stretch>
        </p:blipFill>
        <p:spPr>
          <a:xfrm>
            <a:off x="10936538" y="4339450"/>
            <a:ext cx="857590" cy="823144"/>
          </a:xfrm>
          <a:prstGeom prst="rect">
            <a:avLst/>
          </a:prstGeom>
        </p:spPr>
      </p:pic>
      <p:pic>
        <p:nvPicPr>
          <p:cNvPr id="80" name="Picture 79">
            <a:extLst>
              <a:ext uri="{FF2B5EF4-FFF2-40B4-BE49-F238E27FC236}">
                <a16:creationId xmlns:a16="http://schemas.microsoft.com/office/drawing/2014/main" id="{1184177B-7421-4D84-9710-92610BBE6D63}"/>
              </a:ext>
            </a:extLst>
          </p:cNvPr>
          <p:cNvPicPr>
            <a:picLocks noChangeAspect="1"/>
          </p:cNvPicPr>
          <p:nvPr/>
        </p:nvPicPr>
        <p:blipFill>
          <a:blip r:embed="rId3"/>
          <a:stretch>
            <a:fillRect/>
          </a:stretch>
        </p:blipFill>
        <p:spPr>
          <a:xfrm>
            <a:off x="9528823" y="4385006"/>
            <a:ext cx="857590" cy="823144"/>
          </a:xfrm>
          <a:prstGeom prst="rect">
            <a:avLst/>
          </a:prstGeom>
        </p:spPr>
      </p:pic>
      <p:pic>
        <p:nvPicPr>
          <p:cNvPr id="81" name="Picture 80">
            <a:extLst>
              <a:ext uri="{FF2B5EF4-FFF2-40B4-BE49-F238E27FC236}">
                <a16:creationId xmlns:a16="http://schemas.microsoft.com/office/drawing/2014/main" id="{6B50A9E2-EF23-4AD9-B8AA-AD224EC10875}"/>
              </a:ext>
            </a:extLst>
          </p:cNvPr>
          <p:cNvPicPr>
            <a:picLocks noChangeAspect="1"/>
          </p:cNvPicPr>
          <p:nvPr/>
        </p:nvPicPr>
        <p:blipFill>
          <a:blip r:embed="rId3"/>
          <a:stretch>
            <a:fillRect/>
          </a:stretch>
        </p:blipFill>
        <p:spPr>
          <a:xfrm>
            <a:off x="9537035" y="5466132"/>
            <a:ext cx="857590" cy="823144"/>
          </a:xfrm>
          <a:prstGeom prst="rect">
            <a:avLst/>
          </a:prstGeom>
        </p:spPr>
      </p:pic>
      <p:pic>
        <p:nvPicPr>
          <p:cNvPr id="82" name="Picture 81">
            <a:extLst>
              <a:ext uri="{FF2B5EF4-FFF2-40B4-BE49-F238E27FC236}">
                <a16:creationId xmlns:a16="http://schemas.microsoft.com/office/drawing/2014/main" id="{7F76F9E1-061C-42D8-A53E-29F79811376C}"/>
              </a:ext>
            </a:extLst>
          </p:cNvPr>
          <p:cNvPicPr>
            <a:picLocks noChangeAspect="1"/>
          </p:cNvPicPr>
          <p:nvPr/>
        </p:nvPicPr>
        <p:blipFill>
          <a:blip r:embed="rId3"/>
          <a:stretch>
            <a:fillRect/>
          </a:stretch>
        </p:blipFill>
        <p:spPr>
          <a:xfrm>
            <a:off x="10980080" y="5444713"/>
            <a:ext cx="857590" cy="823144"/>
          </a:xfrm>
          <a:prstGeom prst="rect">
            <a:avLst/>
          </a:prstGeom>
        </p:spPr>
      </p:pic>
      <p:pic>
        <p:nvPicPr>
          <p:cNvPr id="83" name="Picture 82">
            <a:extLst>
              <a:ext uri="{FF2B5EF4-FFF2-40B4-BE49-F238E27FC236}">
                <a16:creationId xmlns:a16="http://schemas.microsoft.com/office/drawing/2014/main" id="{98854DA8-D2BF-4E3C-A875-8B6F3EB41D94}"/>
              </a:ext>
            </a:extLst>
          </p:cNvPr>
          <p:cNvPicPr>
            <a:picLocks noChangeAspect="1"/>
          </p:cNvPicPr>
          <p:nvPr/>
        </p:nvPicPr>
        <p:blipFill>
          <a:blip r:embed="rId3"/>
          <a:stretch>
            <a:fillRect/>
          </a:stretch>
        </p:blipFill>
        <p:spPr>
          <a:xfrm>
            <a:off x="8075464" y="5452038"/>
            <a:ext cx="857590" cy="823144"/>
          </a:xfrm>
          <a:prstGeom prst="rect">
            <a:avLst/>
          </a:prstGeom>
        </p:spPr>
      </p:pic>
      <p:pic>
        <p:nvPicPr>
          <p:cNvPr id="84" name="Picture 83">
            <a:extLst>
              <a:ext uri="{FF2B5EF4-FFF2-40B4-BE49-F238E27FC236}">
                <a16:creationId xmlns:a16="http://schemas.microsoft.com/office/drawing/2014/main" id="{4327B4E4-8D8A-435A-8F8E-4A1C061E8F35}"/>
              </a:ext>
            </a:extLst>
          </p:cNvPr>
          <p:cNvPicPr>
            <a:picLocks noChangeAspect="1"/>
          </p:cNvPicPr>
          <p:nvPr/>
        </p:nvPicPr>
        <p:blipFill>
          <a:blip r:embed="rId3"/>
          <a:stretch>
            <a:fillRect/>
          </a:stretch>
        </p:blipFill>
        <p:spPr>
          <a:xfrm>
            <a:off x="8054563" y="4392828"/>
            <a:ext cx="857590" cy="823144"/>
          </a:xfrm>
          <a:prstGeom prst="rect">
            <a:avLst/>
          </a:prstGeom>
        </p:spPr>
      </p:pic>
      <p:pic>
        <p:nvPicPr>
          <p:cNvPr id="85" name="Picture 84">
            <a:extLst>
              <a:ext uri="{FF2B5EF4-FFF2-40B4-BE49-F238E27FC236}">
                <a16:creationId xmlns:a16="http://schemas.microsoft.com/office/drawing/2014/main" id="{9A93A89C-7A98-4362-89F7-FF5FED546175}"/>
              </a:ext>
            </a:extLst>
          </p:cNvPr>
          <p:cNvPicPr>
            <a:picLocks noChangeAspect="1"/>
          </p:cNvPicPr>
          <p:nvPr/>
        </p:nvPicPr>
        <p:blipFill>
          <a:blip r:embed="rId3"/>
          <a:stretch>
            <a:fillRect/>
          </a:stretch>
        </p:blipFill>
        <p:spPr>
          <a:xfrm>
            <a:off x="6458427" y="4392827"/>
            <a:ext cx="857590" cy="823144"/>
          </a:xfrm>
          <a:prstGeom prst="rect">
            <a:avLst/>
          </a:prstGeom>
        </p:spPr>
      </p:pic>
      <p:pic>
        <p:nvPicPr>
          <p:cNvPr id="86" name="Picture 85">
            <a:extLst>
              <a:ext uri="{FF2B5EF4-FFF2-40B4-BE49-F238E27FC236}">
                <a16:creationId xmlns:a16="http://schemas.microsoft.com/office/drawing/2014/main" id="{D90315E2-6B0B-4BDC-9441-C61E345310A8}"/>
              </a:ext>
            </a:extLst>
          </p:cNvPr>
          <p:cNvPicPr>
            <a:picLocks noChangeAspect="1"/>
          </p:cNvPicPr>
          <p:nvPr/>
        </p:nvPicPr>
        <p:blipFill>
          <a:blip r:embed="rId3"/>
          <a:stretch>
            <a:fillRect/>
          </a:stretch>
        </p:blipFill>
        <p:spPr>
          <a:xfrm>
            <a:off x="6458427" y="5449271"/>
            <a:ext cx="857590" cy="823144"/>
          </a:xfrm>
          <a:prstGeom prst="rect">
            <a:avLst/>
          </a:prstGeom>
        </p:spPr>
      </p:pic>
      <p:pic>
        <p:nvPicPr>
          <p:cNvPr id="87" name="Picture 86">
            <a:extLst>
              <a:ext uri="{FF2B5EF4-FFF2-40B4-BE49-F238E27FC236}">
                <a16:creationId xmlns:a16="http://schemas.microsoft.com/office/drawing/2014/main" id="{D926D25F-13EE-4958-9FDC-7D17072E54A9}"/>
              </a:ext>
            </a:extLst>
          </p:cNvPr>
          <p:cNvPicPr>
            <a:picLocks noChangeAspect="1"/>
          </p:cNvPicPr>
          <p:nvPr/>
        </p:nvPicPr>
        <p:blipFill>
          <a:blip r:embed="rId3"/>
          <a:stretch>
            <a:fillRect/>
          </a:stretch>
        </p:blipFill>
        <p:spPr>
          <a:xfrm>
            <a:off x="5079692" y="4385502"/>
            <a:ext cx="857590" cy="823144"/>
          </a:xfrm>
          <a:prstGeom prst="rect">
            <a:avLst/>
          </a:prstGeom>
        </p:spPr>
      </p:pic>
      <p:pic>
        <p:nvPicPr>
          <p:cNvPr id="88" name="Picture 87">
            <a:extLst>
              <a:ext uri="{FF2B5EF4-FFF2-40B4-BE49-F238E27FC236}">
                <a16:creationId xmlns:a16="http://schemas.microsoft.com/office/drawing/2014/main" id="{0C46E2A8-68E7-4F46-90D2-988E09C3D9F4}"/>
              </a:ext>
            </a:extLst>
          </p:cNvPr>
          <p:cNvPicPr>
            <a:picLocks noChangeAspect="1"/>
          </p:cNvPicPr>
          <p:nvPr/>
        </p:nvPicPr>
        <p:blipFill>
          <a:blip r:embed="rId3"/>
          <a:stretch>
            <a:fillRect/>
          </a:stretch>
        </p:blipFill>
        <p:spPr>
          <a:xfrm>
            <a:off x="5113688" y="5444713"/>
            <a:ext cx="857590" cy="823144"/>
          </a:xfrm>
          <a:prstGeom prst="rect">
            <a:avLst/>
          </a:prstGeom>
        </p:spPr>
      </p:pic>
      <p:pic>
        <p:nvPicPr>
          <p:cNvPr id="89" name="Picture 88">
            <a:extLst>
              <a:ext uri="{FF2B5EF4-FFF2-40B4-BE49-F238E27FC236}">
                <a16:creationId xmlns:a16="http://schemas.microsoft.com/office/drawing/2014/main" id="{851CA342-71EC-4F6E-AB26-67FED362E397}"/>
              </a:ext>
            </a:extLst>
          </p:cNvPr>
          <p:cNvPicPr>
            <a:picLocks noChangeAspect="1"/>
          </p:cNvPicPr>
          <p:nvPr/>
        </p:nvPicPr>
        <p:blipFill>
          <a:blip r:embed="rId3"/>
          <a:stretch>
            <a:fillRect/>
          </a:stretch>
        </p:blipFill>
        <p:spPr>
          <a:xfrm>
            <a:off x="3677482" y="5424325"/>
            <a:ext cx="857590" cy="823144"/>
          </a:xfrm>
          <a:prstGeom prst="rect">
            <a:avLst/>
          </a:prstGeom>
        </p:spPr>
      </p:pic>
      <p:pic>
        <p:nvPicPr>
          <p:cNvPr id="90" name="Picture 89">
            <a:extLst>
              <a:ext uri="{FF2B5EF4-FFF2-40B4-BE49-F238E27FC236}">
                <a16:creationId xmlns:a16="http://schemas.microsoft.com/office/drawing/2014/main" id="{1F064B64-D6C6-434F-9EF9-A82A4EBC13B3}"/>
              </a:ext>
            </a:extLst>
          </p:cNvPr>
          <p:cNvPicPr>
            <a:picLocks noChangeAspect="1"/>
          </p:cNvPicPr>
          <p:nvPr/>
        </p:nvPicPr>
        <p:blipFill>
          <a:blip r:embed="rId3"/>
          <a:stretch>
            <a:fillRect/>
          </a:stretch>
        </p:blipFill>
        <p:spPr>
          <a:xfrm>
            <a:off x="768180" y="3198811"/>
            <a:ext cx="857590" cy="823144"/>
          </a:xfrm>
          <a:prstGeom prst="rect">
            <a:avLst/>
          </a:prstGeom>
        </p:spPr>
      </p:pic>
      <p:pic>
        <p:nvPicPr>
          <p:cNvPr id="91" name="Picture 90">
            <a:extLst>
              <a:ext uri="{FF2B5EF4-FFF2-40B4-BE49-F238E27FC236}">
                <a16:creationId xmlns:a16="http://schemas.microsoft.com/office/drawing/2014/main" id="{5DA63773-FAC1-4DA4-814E-6854EA89984B}"/>
              </a:ext>
            </a:extLst>
          </p:cNvPr>
          <p:cNvPicPr>
            <a:picLocks noChangeAspect="1"/>
          </p:cNvPicPr>
          <p:nvPr/>
        </p:nvPicPr>
        <p:blipFill>
          <a:blip r:embed="rId3"/>
          <a:stretch>
            <a:fillRect/>
          </a:stretch>
        </p:blipFill>
        <p:spPr>
          <a:xfrm>
            <a:off x="770843" y="4286806"/>
            <a:ext cx="857590" cy="823144"/>
          </a:xfrm>
          <a:prstGeom prst="rect">
            <a:avLst/>
          </a:prstGeom>
        </p:spPr>
      </p:pic>
      <p:pic>
        <p:nvPicPr>
          <p:cNvPr id="92" name="Picture 91">
            <a:extLst>
              <a:ext uri="{FF2B5EF4-FFF2-40B4-BE49-F238E27FC236}">
                <a16:creationId xmlns:a16="http://schemas.microsoft.com/office/drawing/2014/main" id="{C8E67073-E05C-4189-9750-75835A656CB0}"/>
              </a:ext>
            </a:extLst>
          </p:cNvPr>
          <p:cNvPicPr>
            <a:picLocks noChangeAspect="1"/>
          </p:cNvPicPr>
          <p:nvPr/>
        </p:nvPicPr>
        <p:blipFill>
          <a:blip r:embed="rId3"/>
          <a:stretch>
            <a:fillRect/>
          </a:stretch>
        </p:blipFill>
        <p:spPr>
          <a:xfrm>
            <a:off x="803865" y="5377932"/>
            <a:ext cx="857590" cy="823144"/>
          </a:xfrm>
          <a:prstGeom prst="rect">
            <a:avLst/>
          </a:prstGeom>
        </p:spPr>
      </p:pic>
    </p:spTree>
    <p:extLst>
      <p:ext uri="{BB962C8B-B14F-4D97-AF65-F5344CB8AC3E}">
        <p14:creationId xmlns:p14="http://schemas.microsoft.com/office/powerpoint/2010/main" val="9070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Tree>
    <p:extLst>
      <p:ext uri="{BB962C8B-B14F-4D97-AF65-F5344CB8AC3E}">
        <p14:creationId xmlns:p14="http://schemas.microsoft.com/office/powerpoint/2010/main" val="210678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Tree>
    <p:extLst>
      <p:ext uri="{BB962C8B-B14F-4D97-AF65-F5344CB8AC3E}">
        <p14:creationId xmlns:p14="http://schemas.microsoft.com/office/powerpoint/2010/main" val="281661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Tree>
    <p:extLst>
      <p:ext uri="{BB962C8B-B14F-4D97-AF65-F5344CB8AC3E}">
        <p14:creationId xmlns:p14="http://schemas.microsoft.com/office/powerpoint/2010/main" val="340156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spTree>
    <p:extLst>
      <p:ext uri="{BB962C8B-B14F-4D97-AF65-F5344CB8AC3E}">
        <p14:creationId xmlns:p14="http://schemas.microsoft.com/office/powerpoint/2010/main" val="251739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E1F20-1646-4B93-B6FC-F39687613A2D}"/>
              </a:ext>
            </a:extLst>
          </p:cNvPr>
          <p:cNvPicPr>
            <a:picLocks noChangeAspect="1"/>
          </p:cNvPicPr>
          <p:nvPr/>
        </p:nvPicPr>
        <p:blipFill>
          <a:blip r:embed="rId2"/>
          <a:stretch>
            <a:fillRect/>
          </a:stretch>
        </p:blipFill>
        <p:spPr>
          <a:xfrm>
            <a:off x="3574920" y="5331617"/>
            <a:ext cx="910097" cy="873789"/>
          </a:xfrm>
          <a:prstGeom prst="rect">
            <a:avLst/>
          </a:prstGeom>
        </p:spPr>
      </p:pic>
      <p:pic>
        <p:nvPicPr>
          <p:cNvPr id="14" name="Picture 13">
            <a:extLst>
              <a:ext uri="{FF2B5EF4-FFF2-40B4-BE49-F238E27FC236}">
                <a16:creationId xmlns:a16="http://schemas.microsoft.com/office/drawing/2014/main" id="{8E6B92E5-D31A-4334-9109-2CEC0DFE3DCB}"/>
              </a:ext>
            </a:extLst>
          </p:cNvPr>
          <p:cNvPicPr>
            <a:picLocks noChangeAspect="1"/>
          </p:cNvPicPr>
          <p:nvPr/>
        </p:nvPicPr>
        <p:blipFill>
          <a:blip r:embed="rId2"/>
          <a:stretch>
            <a:fillRect/>
          </a:stretch>
        </p:blipFill>
        <p:spPr>
          <a:xfrm>
            <a:off x="1185182" y="1978099"/>
            <a:ext cx="910097" cy="873789"/>
          </a:xfrm>
          <a:prstGeom prst="rect">
            <a:avLst/>
          </a:prstGeom>
        </p:spPr>
      </p:pic>
      <p:pic>
        <p:nvPicPr>
          <p:cNvPr id="15" name="Picture 14">
            <a:extLst>
              <a:ext uri="{FF2B5EF4-FFF2-40B4-BE49-F238E27FC236}">
                <a16:creationId xmlns:a16="http://schemas.microsoft.com/office/drawing/2014/main" id="{0731BF91-0B6E-4222-B617-37DE51060B49}"/>
              </a:ext>
            </a:extLst>
          </p:cNvPr>
          <p:cNvPicPr>
            <a:picLocks noChangeAspect="1"/>
          </p:cNvPicPr>
          <p:nvPr/>
        </p:nvPicPr>
        <p:blipFill>
          <a:blip r:embed="rId2"/>
          <a:stretch>
            <a:fillRect/>
          </a:stretch>
        </p:blipFill>
        <p:spPr>
          <a:xfrm>
            <a:off x="1153917" y="3113410"/>
            <a:ext cx="910097" cy="873789"/>
          </a:xfrm>
          <a:prstGeom prst="rect">
            <a:avLst/>
          </a:prstGeom>
        </p:spPr>
      </p:pic>
      <p:pic>
        <p:nvPicPr>
          <p:cNvPr id="17" name="Picture 16">
            <a:extLst>
              <a:ext uri="{FF2B5EF4-FFF2-40B4-BE49-F238E27FC236}">
                <a16:creationId xmlns:a16="http://schemas.microsoft.com/office/drawing/2014/main" id="{491A3A8F-AA3A-4436-A1DE-535E218138A6}"/>
              </a:ext>
            </a:extLst>
          </p:cNvPr>
          <p:cNvPicPr>
            <a:picLocks noChangeAspect="1"/>
          </p:cNvPicPr>
          <p:nvPr/>
        </p:nvPicPr>
        <p:blipFill>
          <a:blip r:embed="rId2"/>
          <a:stretch>
            <a:fillRect/>
          </a:stretch>
        </p:blipFill>
        <p:spPr>
          <a:xfrm>
            <a:off x="1178904" y="5300927"/>
            <a:ext cx="910097" cy="873789"/>
          </a:xfrm>
          <a:prstGeom prst="rect">
            <a:avLst/>
          </a:prstGeom>
        </p:spPr>
      </p:pic>
      <p:pic>
        <p:nvPicPr>
          <p:cNvPr id="25" name="Picture 24">
            <a:extLst>
              <a:ext uri="{FF2B5EF4-FFF2-40B4-BE49-F238E27FC236}">
                <a16:creationId xmlns:a16="http://schemas.microsoft.com/office/drawing/2014/main" id="{E0DD8068-723B-4121-AE6B-39C5D19F9121}"/>
              </a:ext>
            </a:extLst>
          </p:cNvPr>
          <p:cNvPicPr>
            <a:picLocks noChangeAspect="1"/>
          </p:cNvPicPr>
          <p:nvPr/>
        </p:nvPicPr>
        <p:blipFill>
          <a:blip r:embed="rId2"/>
          <a:stretch>
            <a:fillRect/>
          </a:stretch>
        </p:blipFill>
        <p:spPr>
          <a:xfrm>
            <a:off x="1178903" y="4177464"/>
            <a:ext cx="910097" cy="873789"/>
          </a:xfrm>
          <a:prstGeom prst="rect">
            <a:avLst/>
          </a:prstGeom>
        </p:spPr>
      </p:pic>
      <p:pic>
        <p:nvPicPr>
          <p:cNvPr id="26" name="Picture 25">
            <a:extLst>
              <a:ext uri="{FF2B5EF4-FFF2-40B4-BE49-F238E27FC236}">
                <a16:creationId xmlns:a16="http://schemas.microsoft.com/office/drawing/2014/main" id="{3DACF2AB-01A0-46AA-B1ED-D0979E91C58C}"/>
              </a:ext>
            </a:extLst>
          </p:cNvPr>
          <p:cNvPicPr>
            <a:picLocks noChangeAspect="1"/>
          </p:cNvPicPr>
          <p:nvPr/>
        </p:nvPicPr>
        <p:blipFill>
          <a:blip r:embed="rId2"/>
          <a:stretch>
            <a:fillRect/>
          </a:stretch>
        </p:blipFill>
        <p:spPr>
          <a:xfrm>
            <a:off x="3575523" y="4214372"/>
            <a:ext cx="910097" cy="873789"/>
          </a:xfrm>
          <a:prstGeom prst="rect">
            <a:avLst/>
          </a:prstGeom>
        </p:spPr>
      </p:pic>
      <p:pic>
        <p:nvPicPr>
          <p:cNvPr id="44" name="Picture 43">
            <a:extLst>
              <a:ext uri="{FF2B5EF4-FFF2-40B4-BE49-F238E27FC236}">
                <a16:creationId xmlns:a16="http://schemas.microsoft.com/office/drawing/2014/main" id="{D3BD669D-4DDD-45A1-9FEC-0A960D86680D}"/>
              </a:ext>
            </a:extLst>
          </p:cNvPr>
          <p:cNvPicPr>
            <a:picLocks noChangeAspect="1"/>
          </p:cNvPicPr>
          <p:nvPr/>
        </p:nvPicPr>
        <p:blipFill>
          <a:blip r:embed="rId2"/>
          <a:stretch>
            <a:fillRect/>
          </a:stretch>
        </p:blipFill>
        <p:spPr>
          <a:xfrm>
            <a:off x="1204094" y="902496"/>
            <a:ext cx="910097" cy="873789"/>
          </a:xfrm>
          <a:prstGeom prst="rect">
            <a:avLst/>
          </a:prstGeom>
        </p:spPr>
      </p:pic>
      <p:sp>
        <p:nvSpPr>
          <p:cNvPr id="54" name="TextBox 53">
            <a:extLst>
              <a:ext uri="{FF2B5EF4-FFF2-40B4-BE49-F238E27FC236}">
                <a16:creationId xmlns:a16="http://schemas.microsoft.com/office/drawing/2014/main" id="{F36F099C-7359-4336-A900-1C1812C0FD86}"/>
              </a:ext>
            </a:extLst>
          </p:cNvPr>
          <p:cNvSpPr txBox="1"/>
          <p:nvPr/>
        </p:nvSpPr>
        <p:spPr>
          <a:xfrm>
            <a:off x="2206264" y="5632209"/>
            <a:ext cx="910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a:t>
            </a:r>
          </a:p>
        </p:txBody>
      </p:sp>
      <p:sp>
        <p:nvSpPr>
          <p:cNvPr id="55" name="TextBox 54">
            <a:extLst>
              <a:ext uri="{FF2B5EF4-FFF2-40B4-BE49-F238E27FC236}">
                <a16:creationId xmlns:a16="http://schemas.microsoft.com/office/drawing/2014/main" id="{7E7FA173-F855-42E9-A243-98F0B70776B4}"/>
              </a:ext>
            </a:extLst>
          </p:cNvPr>
          <p:cNvSpPr txBox="1"/>
          <p:nvPr/>
        </p:nvSpPr>
        <p:spPr>
          <a:xfrm>
            <a:off x="2206263" y="2295970"/>
            <a:ext cx="910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a:t>
            </a:r>
          </a:p>
        </p:txBody>
      </p:sp>
      <p:sp>
        <p:nvSpPr>
          <p:cNvPr id="56" name="TextBox 55">
            <a:extLst>
              <a:ext uri="{FF2B5EF4-FFF2-40B4-BE49-F238E27FC236}">
                <a16:creationId xmlns:a16="http://schemas.microsoft.com/office/drawing/2014/main" id="{EB8F849A-E0FD-411F-8871-05228CF3BF38}"/>
              </a:ext>
            </a:extLst>
          </p:cNvPr>
          <p:cNvSpPr txBox="1"/>
          <p:nvPr/>
        </p:nvSpPr>
        <p:spPr>
          <a:xfrm>
            <a:off x="2153011" y="3427435"/>
            <a:ext cx="1171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a:t>
            </a:r>
          </a:p>
        </p:txBody>
      </p:sp>
      <p:sp>
        <p:nvSpPr>
          <p:cNvPr id="57" name="TextBox 56">
            <a:extLst>
              <a:ext uri="{FF2B5EF4-FFF2-40B4-BE49-F238E27FC236}">
                <a16:creationId xmlns:a16="http://schemas.microsoft.com/office/drawing/2014/main" id="{52F3B38F-D48B-4106-BBAF-04179D3BC68E}"/>
              </a:ext>
            </a:extLst>
          </p:cNvPr>
          <p:cNvSpPr txBox="1"/>
          <p:nvPr/>
        </p:nvSpPr>
        <p:spPr>
          <a:xfrm>
            <a:off x="2194049" y="4466600"/>
            <a:ext cx="922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two</a:t>
            </a:r>
          </a:p>
        </p:txBody>
      </p:sp>
      <p:sp>
        <p:nvSpPr>
          <p:cNvPr id="58" name="TextBox 57">
            <a:extLst>
              <a:ext uri="{FF2B5EF4-FFF2-40B4-BE49-F238E27FC236}">
                <a16:creationId xmlns:a16="http://schemas.microsoft.com/office/drawing/2014/main" id="{87A7C6A5-627B-4B1B-9294-57E317EA26D1}"/>
              </a:ext>
            </a:extLst>
          </p:cNvPr>
          <p:cNvSpPr txBox="1"/>
          <p:nvPr/>
        </p:nvSpPr>
        <p:spPr>
          <a:xfrm>
            <a:off x="2206263" y="1130361"/>
            <a:ext cx="68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five</a:t>
            </a:r>
          </a:p>
        </p:txBody>
      </p:sp>
      <p:sp>
        <p:nvSpPr>
          <p:cNvPr id="59" name="TextBox 58">
            <a:extLst>
              <a:ext uri="{FF2B5EF4-FFF2-40B4-BE49-F238E27FC236}">
                <a16:creationId xmlns:a16="http://schemas.microsoft.com/office/drawing/2014/main" id="{4C480462-94E9-46D0-B425-372F55442FEE}"/>
              </a:ext>
            </a:extLst>
          </p:cNvPr>
          <p:cNvSpPr txBox="1"/>
          <p:nvPr/>
        </p:nvSpPr>
        <p:spPr>
          <a:xfrm>
            <a:off x="4703204" y="5510757"/>
            <a:ext cx="1234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six</a:t>
            </a:r>
          </a:p>
        </p:txBody>
      </p:sp>
      <p:sp>
        <p:nvSpPr>
          <p:cNvPr id="61" name="TextBox 60">
            <a:extLst>
              <a:ext uri="{FF2B5EF4-FFF2-40B4-BE49-F238E27FC236}">
                <a16:creationId xmlns:a16="http://schemas.microsoft.com/office/drawing/2014/main" id="{D261D69C-84FD-4256-928A-B0F95A2C0CD4}"/>
              </a:ext>
            </a:extLst>
          </p:cNvPr>
          <p:cNvSpPr txBox="1"/>
          <p:nvPr/>
        </p:nvSpPr>
        <p:spPr>
          <a:xfrm>
            <a:off x="4693556" y="3307619"/>
            <a:ext cx="724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eight</a:t>
            </a:r>
          </a:p>
        </p:txBody>
      </p:sp>
      <p:sp>
        <p:nvSpPr>
          <p:cNvPr id="62" name="TextBox 61">
            <a:extLst>
              <a:ext uri="{FF2B5EF4-FFF2-40B4-BE49-F238E27FC236}">
                <a16:creationId xmlns:a16="http://schemas.microsoft.com/office/drawing/2014/main" id="{205F05EE-65E9-4A21-A2D4-9B9538009968}"/>
              </a:ext>
            </a:extLst>
          </p:cNvPr>
          <p:cNvSpPr txBox="1"/>
          <p:nvPr/>
        </p:nvSpPr>
        <p:spPr>
          <a:xfrm>
            <a:off x="4683418" y="4499195"/>
            <a:ext cx="75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seven</a:t>
            </a:r>
          </a:p>
        </p:txBody>
      </p:sp>
      <p:pic>
        <p:nvPicPr>
          <p:cNvPr id="48" name="Picture 47">
            <a:extLst>
              <a:ext uri="{FF2B5EF4-FFF2-40B4-BE49-F238E27FC236}">
                <a16:creationId xmlns:a16="http://schemas.microsoft.com/office/drawing/2014/main" id="{1064D96E-D38D-400A-98F7-46ECB7EFCF50}"/>
              </a:ext>
            </a:extLst>
          </p:cNvPr>
          <p:cNvPicPr>
            <a:picLocks noChangeAspect="1"/>
          </p:cNvPicPr>
          <p:nvPr/>
        </p:nvPicPr>
        <p:blipFill>
          <a:blip r:embed="rId2"/>
          <a:stretch>
            <a:fillRect/>
          </a:stretch>
        </p:blipFill>
        <p:spPr>
          <a:xfrm>
            <a:off x="3574920" y="3093615"/>
            <a:ext cx="910097" cy="873789"/>
          </a:xfrm>
          <a:prstGeom prst="rect">
            <a:avLst/>
          </a:prstGeom>
        </p:spPr>
      </p:pic>
    </p:spTree>
    <p:extLst>
      <p:ext uri="{BB962C8B-B14F-4D97-AF65-F5344CB8AC3E}">
        <p14:creationId xmlns:p14="http://schemas.microsoft.com/office/powerpoint/2010/main" val="3417016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2375</TotalTime>
  <Words>897</Words>
  <Application>Microsoft Office PowerPoint</Application>
  <PresentationFormat>Widescreen</PresentationFormat>
  <Paragraphs>641</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AvenirLTStd-Light</vt:lpstr>
      <vt:lpstr>Calibri</vt:lpstr>
      <vt:lpstr>Calibri Light</vt:lpstr>
      <vt:lpstr>NewCenturySchlbkLTStd-It</vt:lpstr>
      <vt:lpstr>NewCenturySchlbkLTStd-Roman</vt:lpstr>
      <vt:lpstr>Times New Roman</vt:lpstr>
      <vt:lpstr>Wingdings</vt:lpstr>
      <vt:lpstr>Office Theme</vt:lpstr>
      <vt:lpstr>Counting coins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Roland</dc:creator>
  <cp:lastModifiedBy>Kirsten Holt</cp:lastModifiedBy>
  <cp:revision>12</cp:revision>
  <dcterms:created xsi:type="dcterms:W3CDTF">2020-05-19T20:23:02Z</dcterms:created>
  <dcterms:modified xsi:type="dcterms:W3CDTF">2020-11-30T15:51:49Z</dcterms:modified>
</cp:coreProperties>
</file>