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92" r:id="rId3"/>
    <p:sldId id="293" r:id="rId4"/>
    <p:sldId id="294" r:id="rId5"/>
    <p:sldId id="295" r:id="rId6"/>
    <p:sldId id="296" r:id="rId7"/>
    <p:sldId id="297" r:id="rId8"/>
    <p:sldId id="298"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16B6D"/>
    <a:srgbClr val="168F92"/>
    <a:srgbClr val="0000FF"/>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01B379-BDD1-4ACE-BAB9-2395DE9A35AA}" v="1" dt="2020-11-30T15:39:47.51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85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irsten Holt" userId="51acaace-e9c3-44ff-89b0-21222f022df7" providerId="ADAL" clId="{4201B379-BDD1-4ACE-BAB9-2395DE9A35AA}"/>
    <pc:docChg chg="custSel delSld modSld modMainMaster">
      <pc:chgData name="Kirsten Holt" userId="51acaace-e9c3-44ff-89b0-21222f022df7" providerId="ADAL" clId="{4201B379-BDD1-4ACE-BAB9-2395DE9A35AA}" dt="2020-11-30T16:13:34.217" v="824" actId="20577"/>
      <pc:docMkLst>
        <pc:docMk/>
      </pc:docMkLst>
      <pc:sldChg chg="del">
        <pc:chgData name="Kirsten Holt" userId="51acaace-e9c3-44ff-89b0-21222f022df7" providerId="ADAL" clId="{4201B379-BDD1-4ACE-BAB9-2395DE9A35AA}" dt="2020-11-30T15:40:21.203" v="92" actId="47"/>
        <pc:sldMkLst>
          <pc:docMk/>
          <pc:sldMk cId="3975158910" sldId="256"/>
        </pc:sldMkLst>
      </pc:sldChg>
      <pc:sldChg chg="del">
        <pc:chgData name="Kirsten Holt" userId="51acaace-e9c3-44ff-89b0-21222f022df7" providerId="ADAL" clId="{4201B379-BDD1-4ACE-BAB9-2395DE9A35AA}" dt="2020-11-30T15:40:05.526" v="78" actId="47"/>
        <pc:sldMkLst>
          <pc:docMk/>
          <pc:sldMk cId="917237639" sldId="257"/>
        </pc:sldMkLst>
      </pc:sldChg>
      <pc:sldChg chg="del">
        <pc:chgData name="Kirsten Holt" userId="51acaace-e9c3-44ff-89b0-21222f022df7" providerId="ADAL" clId="{4201B379-BDD1-4ACE-BAB9-2395DE9A35AA}" dt="2020-11-30T15:40:06.156" v="79" actId="47"/>
        <pc:sldMkLst>
          <pc:docMk/>
          <pc:sldMk cId="3479825613" sldId="258"/>
        </pc:sldMkLst>
      </pc:sldChg>
      <pc:sldChg chg="del">
        <pc:chgData name="Kirsten Holt" userId="51acaace-e9c3-44ff-89b0-21222f022df7" providerId="ADAL" clId="{4201B379-BDD1-4ACE-BAB9-2395DE9A35AA}" dt="2020-11-30T15:40:06.397" v="80" actId="47"/>
        <pc:sldMkLst>
          <pc:docMk/>
          <pc:sldMk cId="2778360635" sldId="259"/>
        </pc:sldMkLst>
      </pc:sldChg>
      <pc:sldChg chg="del">
        <pc:chgData name="Kirsten Holt" userId="51acaace-e9c3-44ff-89b0-21222f022df7" providerId="ADAL" clId="{4201B379-BDD1-4ACE-BAB9-2395DE9A35AA}" dt="2020-11-30T15:40:06.576" v="81" actId="47"/>
        <pc:sldMkLst>
          <pc:docMk/>
          <pc:sldMk cId="482109121" sldId="260"/>
        </pc:sldMkLst>
      </pc:sldChg>
      <pc:sldChg chg="del">
        <pc:chgData name="Kirsten Holt" userId="51acaace-e9c3-44ff-89b0-21222f022df7" providerId="ADAL" clId="{4201B379-BDD1-4ACE-BAB9-2395DE9A35AA}" dt="2020-11-30T15:40:07.246" v="82" actId="47"/>
        <pc:sldMkLst>
          <pc:docMk/>
          <pc:sldMk cId="1710111245" sldId="261"/>
        </pc:sldMkLst>
      </pc:sldChg>
      <pc:sldChg chg="del">
        <pc:chgData name="Kirsten Holt" userId="51acaace-e9c3-44ff-89b0-21222f022df7" providerId="ADAL" clId="{4201B379-BDD1-4ACE-BAB9-2395DE9A35AA}" dt="2020-11-30T15:40:08.253" v="83" actId="47"/>
        <pc:sldMkLst>
          <pc:docMk/>
          <pc:sldMk cId="1027879208" sldId="262"/>
        </pc:sldMkLst>
      </pc:sldChg>
      <pc:sldChg chg="del">
        <pc:chgData name="Kirsten Holt" userId="51acaace-e9c3-44ff-89b0-21222f022df7" providerId="ADAL" clId="{4201B379-BDD1-4ACE-BAB9-2395DE9A35AA}" dt="2020-11-30T15:40:09.189" v="84" actId="47"/>
        <pc:sldMkLst>
          <pc:docMk/>
          <pc:sldMk cId="3380351639" sldId="263"/>
        </pc:sldMkLst>
      </pc:sldChg>
      <pc:sldChg chg="del">
        <pc:chgData name="Kirsten Holt" userId="51acaace-e9c3-44ff-89b0-21222f022df7" providerId="ADAL" clId="{4201B379-BDD1-4ACE-BAB9-2395DE9A35AA}" dt="2020-11-30T15:40:09.861" v="85" actId="47"/>
        <pc:sldMkLst>
          <pc:docMk/>
          <pc:sldMk cId="738535840" sldId="264"/>
        </pc:sldMkLst>
      </pc:sldChg>
      <pc:sldChg chg="del">
        <pc:chgData name="Kirsten Holt" userId="51acaace-e9c3-44ff-89b0-21222f022df7" providerId="ADAL" clId="{4201B379-BDD1-4ACE-BAB9-2395DE9A35AA}" dt="2020-11-30T15:40:11.192" v="86" actId="47"/>
        <pc:sldMkLst>
          <pc:docMk/>
          <pc:sldMk cId="2324720506" sldId="265"/>
        </pc:sldMkLst>
      </pc:sldChg>
      <pc:sldChg chg="del">
        <pc:chgData name="Kirsten Holt" userId="51acaace-e9c3-44ff-89b0-21222f022df7" providerId="ADAL" clId="{4201B379-BDD1-4ACE-BAB9-2395DE9A35AA}" dt="2020-11-30T15:40:11.989" v="87" actId="47"/>
        <pc:sldMkLst>
          <pc:docMk/>
          <pc:sldMk cId="3047600487" sldId="266"/>
        </pc:sldMkLst>
      </pc:sldChg>
      <pc:sldChg chg="del">
        <pc:chgData name="Kirsten Holt" userId="51acaace-e9c3-44ff-89b0-21222f022df7" providerId="ADAL" clId="{4201B379-BDD1-4ACE-BAB9-2395DE9A35AA}" dt="2020-11-30T15:40:12.937" v="88" actId="47"/>
        <pc:sldMkLst>
          <pc:docMk/>
          <pc:sldMk cId="2047499153" sldId="267"/>
        </pc:sldMkLst>
      </pc:sldChg>
      <pc:sldChg chg="del">
        <pc:chgData name="Kirsten Holt" userId="51acaace-e9c3-44ff-89b0-21222f022df7" providerId="ADAL" clId="{4201B379-BDD1-4ACE-BAB9-2395DE9A35AA}" dt="2020-11-30T15:40:13.837" v="89" actId="47"/>
        <pc:sldMkLst>
          <pc:docMk/>
          <pc:sldMk cId="3965770175" sldId="268"/>
        </pc:sldMkLst>
      </pc:sldChg>
      <pc:sldChg chg="del">
        <pc:chgData name="Kirsten Holt" userId="51acaace-e9c3-44ff-89b0-21222f022df7" providerId="ADAL" clId="{4201B379-BDD1-4ACE-BAB9-2395DE9A35AA}" dt="2020-11-30T15:40:14.546" v="90" actId="47"/>
        <pc:sldMkLst>
          <pc:docMk/>
          <pc:sldMk cId="3307941904" sldId="269"/>
        </pc:sldMkLst>
      </pc:sldChg>
      <pc:sldChg chg="del">
        <pc:chgData name="Kirsten Holt" userId="51acaace-e9c3-44ff-89b0-21222f022df7" providerId="ADAL" clId="{4201B379-BDD1-4ACE-BAB9-2395DE9A35AA}" dt="2020-11-30T15:40:15.188" v="91" actId="47"/>
        <pc:sldMkLst>
          <pc:docMk/>
          <pc:sldMk cId="4265917055" sldId="270"/>
        </pc:sldMkLst>
      </pc:sldChg>
      <pc:sldChg chg="modSp mod">
        <pc:chgData name="Kirsten Holt" userId="51acaace-e9c3-44ff-89b0-21222f022df7" providerId="ADAL" clId="{4201B379-BDD1-4ACE-BAB9-2395DE9A35AA}" dt="2020-11-30T16:13:34.217" v="824" actId="20577"/>
        <pc:sldMkLst>
          <pc:docMk/>
          <pc:sldMk cId="2187595909" sldId="271"/>
        </pc:sldMkLst>
        <pc:spChg chg="mod">
          <ac:chgData name="Kirsten Holt" userId="51acaace-e9c3-44ff-89b0-21222f022df7" providerId="ADAL" clId="{4201B379-BDD1-4ACE-BAB9-2395DE9A35AA}" dt="2020-11-27T13:10:00.640" v="75" actId="6549"/>
          <ac:spMkLst>
            <pc:docMk/>
            <pc:sldMk cId="2187595909" sldId="271"/>
            <ac:spMk id="2" creationId="{46091E37-C617-48FF-8516-0FB1938FA50F}"/>
          </ac:spMkLst>
        </pc:spChg>
        <pc:spChg chg="mod">
          <ac:chgData name="Kirsten Holt" userId="51acaace-e9c3-44ff-89b0-21222f022df7" providerId="ADAL" clId="{4201B379-BDD1-4ACE-BAB9-2395DE9A35AA}" dt="2020-11-30T16:13:34.217" v="824" actId="20577"/>
          <ac:spMkLst>
            <pc:docMk/>
            <pc:sldMk cId="2187595909" sldId="271"/>
            <ac:spMk id="3" creationId="{1F98516A-C114-4232-AA92-004972EFF7E1}"/>
          </ac:spMkLst>
        </pc:spChg>
        <pc:spChg chg="mod">
          <ac:chgData name="Kirsten Holt" userId="51acaace-e9c3-44ff-89b0-21222f022df7" providerId="ADAL" clId="{4201B379-BDD1-4ACE-BAB9-2395DE9A35AA}" dt="2020-11-30T15:53:22.578" v="109" actId="20577"/>
          <ac:spMkLst>
            <pc:docMk/>
            <pc:sldMk cId="2187595909" sldId="271"/>
            <ac:spMk id="7" creationId="{B7BBCFBF-538E-44B3-A854-49F46581CEF2}"/>
          </ac:spMkLst>
        </pc:spChg>
      </pc:sldChg>
      <pc:sldChg chg="del">
        <pc:chgData name="Kirsten Holt" userId="51acaace-e9c3-44ff-89b0-21222f022df7" providerId="ADAL" clId="{4201B379-BDD1-4ACE-BAB9-2395DE9A35AA}" dt="2020-11-30T15:39:54.830" v="77" actId="47"/>
        <pc:sldMkLst>
          <pc:docMk/>
          <pc:sldMk cId="3365239927" sldId="272"/>
        </pc:sldMkLst>
      </pc:sldChg>
      <pc:sldMasterChg chg="delSp modSp mod modSldLayout sldLayoutOrd">
        <pc:chgData name="Kirsten Holt" userId="51acaace-e9c3-44ff-89b0-21222f022df7" providerId="ADAL" clId="{4201B379-BDD1-4ACE-BAB9-2395DE9A35AA}" dt="2020-11-27T13:09:40.301" v="23" actId="478"/>
        <pc:sldMasterMkLst>
          <pc:docMk/>
          <pc:sldMasterMk cId="1940645893" sldId="2147483648"/>
        </pc:sldMasterMkLst>
        <pc:spChg chg="del">
          <ac:chgData name="Kirsten Holt" userId="51acaace-e9c3-44ff-89b0-21222f022df7" providerId="ADAL" clId="{4201B379-BDD1-4ACE-BAB9-2395DE9A35AA}" dt="2020-11-27T13:08:58.718" v="0" actId="478"/>
          <ac:spMkLst>
            <pc:docMk/>
            <pc:sldMasterMk cId="1940645893" sldId="2147483648"/>
            <ac:spMk id="7" creationId="{9537787F-0A9C-4D47-810C-FD83601D2B6D}"/>
          </ac:spMkLst>
        </pc:spChg>
        <pc:spChg chg="mod">
          <ac:chgData name="Kirsten Holt" userId="51acaace-e9c3-44ff-89b0-21222f022df7" providerId="ADAL" clId="{4201B379-BDD1-4ACE-BAB9-2395DE9A35AA}" dt="2020-11-27T13:09:10.757" v="9" actId="20577"/>
          <ac:spMkLst>
            <pc:docMk/>
            <pc:sldMasterMk cId="1940645893" sldId="2147483648"/>
            <ac:spMk id="8" creationId="{6C5022CE-511D-4FD3-9D68-D28010087C69}"/>
          </ac:spMkLst>
        </pc:spChg>
        <pc:spChg chg="mod">
          <ac:chgData name="Kirsten Holt" userId="51acaace-e9c3-44ff-89b0-21222f022df7" providerId="ADAL" clId="{4201B379-BDD1-4ACE-BAB9-2395DE9A35AA}" dt="2020-11-27T13:09:03.469" v="2" actId="6549"/>
          <ac:spMkLst>
            <pc:docMk/>
            <pc:sldMasterMk cId="1940645893" sldId="2147483648"/>
            <ac:spMk id="9" creationId="{5833F2F8-EB6E-4161-A2CE-8AFF47C9CF3E}"/>
          </ac:spMkLst>
        </pc:spChg>
        <pc:sldLayoutChg chg="delSp mod">
          <pc:chgData name="Kirsten Holt" userId="51acaace-e9c3-44ff-89b0-21222f022df7" providerId="ADAL" clId="{4201B379-BDD1-4ACE-BAB9-2395DE9A35AA}" dt="2020-11-27T13:09:15.471" v="10" actId="478"/>
          <pc:sldLayoutMkLst>
            <pc:docMk/>
            <pc:sldMasterMk cId="1940645893" sldId="2147483648"/>
            <pc:sldLayoutMk cId="4254637666" sldId="2147483649"/>
          </pc:sldLayoutMkLst>
          <pc:spChg chg="del">
            <ac:chgData name="Kirsten Holt" userId="51acaace-e9c3-44ff-89b0-21222f022df7" providerId="ADAL" clId="{4201B379-BDD1-4ACE-BAB9-2395DE9A35AA}" dt="2020-11-27T13:09:15.471" v="10" actId="478"/>
            <ac:spMkLst>
              <pc:docMk/>
              <pc:sldMasterMk cId="1940645893" sldId="2147483648"/>
              <pc:sldLayoutMk cId="4254637666" sldId="2147483649"/>
              <ac:spMk id="7" creationId="{522B3735-778D-497C-8A8C-8ACB781C9A6D}"/>
            </ac:spMkLst>
          </pc:spChg>
        </pc:sldLayoutChg>
        <pc:sldLayoutChg chg="delSp mod ord">
          <pc:chgData name="Kirsten Holt" userId="51acaace-e9c3-44ff-89b0-21222f022df7" providerId="ADAL" clId="{4201B379-BDD1-4ACE-BAB9-2395DE9A35AA}" dt="2020-11-27T13:09:19.998" v="13" actId="478"/>
          <pc:sldLayoutMkLst>
            <pc:docMk/>
            <pc:sldMasterMk cId="1940645893" sldId="2147483648"/>
            <pc:sldLayoutMk cId="1325624748" sldId="2147483650"/>
          </pc:sldLayoutMkLst>
          <pc:spChg chg="del">
            <ac:chgData name="Kirsten Holt" userId="51acaace-e9c3-44ff-89b0-21222f022df7" providerId="ADAL" clId="{4201B379-BDD1-4ACE-BAB9-2395DE9A35AA}" dt="2020-11-27T13:09:19.998" v="13" actId="478"/>
            <ac:spMkLst>
              <pc:docMk/>
              <pc:sldMasterMk cId="1940645893" sldId="2147483648"/>
              <pc:sldLayoutMk cId="1325624748" sldId="2147483650"/>
              <ac:spMk id="5" creationId="{EE38B17B-68C6-46A5-9DF4-C6AC4C1D15E0}"/>
            </ac:spMkLst>
          </pc:spChg>
        </pc:sldLayoutChg>
        <pc:sldLayoutChg chg="delSp mod">
          <pc:chgData name="Kirsten Holt" userId="51acaace-e9c3-44ff-89b0-21222f022df7" providerId="ADAL" clId="{4201B379-BDD1-4ACE-BAB9-2395DE9A35AA}" dt="2020-11-27T13:09:17.685" v="11" actId="478"/>
          <pc:sldLayoutMkLst>
            <pc:docMk/>
            <pc:sldMasterMk cId="1940645893" sldId="2147483648"/>
            <pc:sldLayoutMk cId="559525428" sldId="2147483651"/>
          </pc:sldLayoutMkLst>
          <pc:spChg chg="del">
            <ac:chgData name="Kirsten Holt" userId="51acaace-e9c3-44ff-89b0-21222f022df7" providerId="ADAL" clId="{4201B379-BDD1-4ACE-BAB9-2395DE9A35AA}" dt="2020-11-27T13:09:17.685" v="11" actId="478"/>
            <ac:spMkLst>
              <pc:docMk/>
              <pc:sldMasterMk cId="1940645893" sldId="2147483648"/>
              <pc:sldLayoutMk cId="559525428" sldId="2147483651"/>
              <ac:spMk id="8" creationId="{2B60D820-A3E6-43A5-B45E-1468334B3EE7}"/>
            </ac:spMkLst>
          </pc:spChg>
        </pc:sldLayoutChg>
        <pc:sldLayoutChg chg="delSp mod ord">
          <pc:chgData name="Kirsten Holt" userId="51acaace-e9c3-44ff-89b0-21222f022df7" providerId="ADAL" clId="{4201B379-BDD1-4ACE-BAB9-2395DE9A35AA}" dt="2020-11-27T13:09:22.493" v="15" actId="478"/>
          <pc:sldLayoutMkLst>
            <pc:docMk/>
            <pc:sldMasterMk cId="1940645893" sldId="2147483648"/>
            <pc:sldLayoutMk cId="1382419097" sldId="2147483652"/>
          </pc:sldLayoutMkLst>
          <pc:spChg chg="del">
            <ac:chgData name="Kirsten Holt" userId="51acaace-e9c3-44ff-89b0-21222f022df7" providerId="ADAL" clId="{4201B379-BDD1-4ACE-BAB9-2395DE9A35AA}" dt="2020-11-27T13:09:22.493" v="15" actId="478"/>
            <ac:spMkLst>
              <pc:docMk/>
              <pc:sldMasterMk cId="1940645893" sldId="2147483648"/>
              <pc:sldLayoutMk cId="1382419097" sldId="2147483652"/>
              <ac:spMk id="8" creationId="{F18B0CBB-CA2F-486F-B4E8-5D69E621BFEB}"/>
            </ac:spMkLst>
          </pc:spChg>
        </pc:sldLayoutChg>
        <pc:sldLayoutChg chg="delSp mod">
          <pc:chgData name="Kirsten Holt" userId="51acaace-e9c3-44ff-89b0-21222f022df7" providerId="ADAL" clId="{4201B379-BDD1-4ACE-BAB9-2395DE9A35AA}" dt="2020-11-27T13:09:26.078" v="16" actId="478"/>
          <pc:sldLayoutMkLst>
            <pc:docMk/>
            <pc:sldMasterMk cId="1940645893" sldId="2147483648"/>
            <pc:sldLayoutMk cId="4170816049" sldId="2147483653"/>
          </pc:sldLayoutMkLst>
          <pc:spChg chg="del">
            <ac:chgData name="Kirsten Holt" userId="51acaace-e9c3-44ff-89b0-21222f022df7" providerId="ADAL" clId="{4201B379-BDD1-4ACE-BAB9-2395DE9A35AA}" dt="2020-11-27T13:09:26.078" v="16" actId="478"/>
            <ac:spMkLst>
              <pc:docMk/>
              <pc:sldMasterMk cId="1940645893" sldId="2147483648"/>
              <pc:sldLayoutMk cId="4170816049" sldId="2147483653"/>
              <ac:spMk id="11" creationId="{493364DA-A581-4939-9DC9-59D9F6174987}"/>
            </ac:spMkLst>
          </pc:spChg>
        </pc:sldLayoutChg>
        <pc:sldLayoutChg chg="delSp mod">
          <pc:chgData name="Kirsten Holt" userId="51acaace-e9c3-44ff-89b0-21222f022df7" providerId="ADAL" clId="{4201B379-BDD1-4ACE-BAB9-2395DE9A35AA}" dt="2020-11-27T13:09:29.847" v="17" actId="478"/>
          <pc:sldLayoutMkLst>
            <pc:docMk/>
            <pc:sldMasterMk cId="1940645893" sldId="2147483648"/>
            <pc:sldLayoutMk cId="3063272553" sldId="2147483654"/>
          </pc:sldLayoutMkLst>
          <pc:spChg chg="del">
            <ac:chgData name="Kirsten Holt" userId="51acaace-e9c3-44ff-89b0-21222f022df7" providerId="ADAL" clId="{4201B379-BDD1-4ACE-BAB9-2395DE9A35AA}" dt="2020-11-27T13:09:29.847" v="17" actId="478"/>
            <ac:spMkLst>
              <pc:docMk/>
              <pc:sldMasterMk cId="1940645893" sldId="2147483648"/>
              <pc:sldLayoutMk cId="3063272553" sldId="2147483654"/>
              <ac:spMk id="7" creationId="{EB3C1EC2-A109-43BC-9017-5B9F5ACB616B}"/>
            </ac:spMkLst>
          </pc:spChg>
        </pc:sldLayoutChg>
        <pc:sldLayoutChg chg="delSp mod ord">
          <pc:chgData name="Kirsten Holt" userId="51acaace-e9c3-44ff-89b0-21222f022df7" providerId="ADAL" clId="{4201B379-BDD1-4ACE-BAB9-2395DE9A35AA}" dt="2020-11-27T13:09:32.244" v="19" actId="478"/>
          <pc:sldLayoutMkLst>
            <pc:docMk/>
            <pc:sldMasterMk cId="1940645893" sldId="2147483648"/>
            <pc:sldLayoutMk cId="386625998" sldId="2147483655"/>
          </pc:sldLayoutMkLst>
          <pc:spChg chg="del">
            <ac:chgData name="Kirsten Holt" userId="51acaace-e9c3-44ff-89b0-21222f022df7" providerId="ADAL" clId="{4201B379-BDD1-4ACE-BAB9-2395DE9A35AA}" dt="2020-11-27T13:09:32.244" v="19" actId="478"/>
            <ac:spMkLst>
              <pc:docMk/>
              <pc:sldMasterMk cId="1940645893" sldId="2147483648"/>
              <pc:sldLayoutMk cId="386625998" sldId="2147483655"/>
              <ac:spMk id="6" creationId="{9DE0C5CF-D994-4DB5-B2DD-89FC8B55F900}"/>
            </ac:spMkLst>
          </pc:spChg>
        </pc:sldLayoutChg>
        <pc:sldLayoutChg chg="delSp mod">
          <pc:chgData name="Kirsten Holt" userId="51acaace-e9c3-44ff-89b0-21222f022df7" providerId="ADAL" clId="{4201B379-BDD1-4ACE-BAB9-2395DE9A35AA}" dt="2020-11-27T13:09:35.739" v="20" actId="478"/>
          <pc:sldLayoutMkLst>
            <pc:docMk/>
            <pc:sldMasterMk cId="1940645893" sldId="2147483648"/>
            <pc:sldLayoutMk cId="322891199" sldId="2147483657"/>
          </pc:sldLayoutMkLst>
          <pc:spChg chg="del">
            <ac:chgData name="Kirsten Holt" userId="51acaace-e9c3-44ff-89b0-21222f022df7" providerId="ADAL" clId="{4201B379-BDD1-4ACE-BAB9-2395DE9A35AA}" dt="2020-11-27T13:09:35.739" v="20" actId="478"/>
            <ac:spMkLst>
              <pc:docMk/>
              <pc:sldMasterMk cId="1940645893" sldId="2147483648"/>
              <pc:sldLayoutMk cId="322891199" sldId="2147483657"/>
              <ac:spMk id="8" creationId="{E29EB5C8-9F26-4CA0-AF29-8DEF85C6959E}"/>
            </ac:spMkLst>
          </pc:spChg>
        </pc:sldLayoutChg>
        <pc:sldLayoutChg chg="delSp mod ord">
          <pc:chgData name="Kirsten Holt" userId="51acaace-e9c3-44ff-89b0-21222f022df7" providerId="ADAL" clId="{4201B379-BDD1-4ACE-BAB9-2395DE9A35AA}" dt="2020-11-27T13:09:37.673" v="22" actId="478"/>
          <pc:sldLayoutMkLst>
            <pc:docMk/>
            <pc:sldMasterMk cId="1940645893" sldId="2147483648"/>
            <pc:sldLayoutMk cId="1119101157" sldId="2147483658"/>
          </pc:sldLayoutMkLst>
          <pc:spChg chg="del">
            <ac:chgData name="Kirsten Holt" userId="51acaace-e9c3-44ff-89b0-21222f022df7" providerId="ADAL" clId="{4201B379-BDD1-4ACE-BAB9-2395DE9A35AA}" dt="2020-11-27T13:09:37.673" v="22" actId="478"/>
            <ac:spMkLst>
              <pc:docMk/>
              <pc:sldMasterMk cId="1940645893" sldId="2147483648"/>
              <pc:sldLayoutMk cId="1119101157" sldId="2147483658"/>
              <ac:spMk id="7" creationId="{CAC5199C-6408-47E1-BECA-54C2024CB314}"/>
            </ac:spMkLst>
          </pc:spChg>
        </pc:sldLayoutChg>
        <pc:sldLayoutChg chg="delSp mod">
          <pc:chgData name="Kirsten Holt" userId="51acaace-e9c3-44ff-89b0-21222f022df7" providerId="ADAL" clId="{4201B379-BDD1-4ACE-BAB9-2395DE9A35AA}" dt="2020-11-27T13:09:40.301" v="23" actId="478"/>
          <pc:sldLayoutMkLst>
            <pc:docMk/>
            <pc:sldMasterMk cId="1940645893" sldId="2147483648"/>
            <pc:sldLayoutMk cId="3297804677" sldId="2147483659"/>
          </pc:sldLayoutMkLst>
          <pc:spChg chg="del">
            <ac:chgData name="Kirsten Holt" userId="51acaace-e9c3-44ff-89b0-21222f022df7" providerId="ADAL" clId="{4201B379-BDD1-4ACE-BAB9-2395DE9A35AA}" dt="2020-11-27T13:09:40.301" v="23" actId="478"/>
            <ac:spMkLst>
              <pc:docMk/>
              <pc:sldMasterMk cId="1940645893" sldId="2147483648"/>
              <pc:sldLayoutMk cId="3297804677" sldId="2147483659"/>
              <ac:spMk id="7" creationId="{087FF16B-6D46-453D-BAFF-85AC04D3549C}"/>
            </ac:spMkLst>
          </pc:spChg>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0FB1C-843B-4AC7-B7FE-531D31D21D9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5BB293F-E63D-4FD6-B178-9C6DB429F2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4254637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B1627-5209-4595-B6F3-54348A1F950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782891C-481F-476D-82E1-B27E54069A6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19101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D801795-CD05-4D91-85D0-4F954FA96FBF}"/>
              </a:ext>
            </a:extLst>
          </p:cNvPr>
          <p:cNvSpPr>
            <a:spLocks noGrp="1"/>
          </p:cNvSpPr>
          <p:nvPr>
            <p:ph type="title" orient="vert"/>
          </p:nvPr>
        </p:nvSpPr>
        <p:spPr>
          <a:xfrm>
            <a:off x="8724900" y="886265"/>
            <a:ext cx="2628900" cy="529069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461837D-1843-44D0-9EDB-740AB5DACE74}"/>
              </a:ext>
            </a:extLst>
          </p:cNvPr>
          <p:cNvSpPr>
            <a:spLocks noGrp="1"/>
          </p:cNvSpPr>
          <p:nvPr>
            <p:ph type="body" orient="vert" idx="1"/>
          </p:nvPr>
        </p:nvSpPr>
        <p:spPr>
          <a:xfrm>
            <a:off x="838200" y="886265"/>
            <a:ext cx="7734300" cy="529069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978046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D9370-38A0-4144-9E36-FA0C83642C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C203E70-2857-492B-B4B7-4E2E9CBDF0F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05F847-286C-43C6-88BF-42916D8C026B}"/>
              </a:ext>
            </a:extLst>
          </p:cNvPr>
          <p:cNvSpPr>
            <a:spLocks noGrp="1"/>
          </p:cNvSpPr>
          <p:nvPr>
            <p:ph type="dt" sz="half" idx="10"/>
          </p:nvPr>
        </p:nvSpPr>
        <p:spPr/>
        <p:txBody>
          <a:bodyPr/>
          <a:lstStyle/>
          <a:p>
            <a:fld id="{DEF3B527-D1EB-401D-B41C-1719CA55FEBE}" type="datetimeFigureOut">
              <a:rPr lang="en-US" smtClean="0"/>
              <a:t>11/30/2020</a:t>
            </a:fld>
            <a:endParaRPr lang="en-US"/>
          </a:p>
        </p:txBody>
      </p:sp>
      <p:sp>
        <p:nvSpPr>
          <p:cNvPr id="5" name="Footer Placeholder 4">
            <a:extLst>
              <a:ext uri="{FF2B5EF4-FFF2-40B4-BE49-F238E27FC236}">
                <a16:creationId xmlns:a16="http://schemas.microsoft.com/office/drawing/2014/main" id="{EF344290-D940-4014-B0A6-AC597C99F4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22B154-11DD-45E4-97E9-B3874CC1B1EB}"/>
              </a:ext>
            </a:extLst>
          </p:cNvPr>
          <p:cNvSpPr>
            <a:spLocks noGrp="1"/>
          </p:cNvSpPr>
          <p:nvPr>
            <p:ph type="sldNum" sz="quarter" idx="12"/>
          </p:nvPr>
        </p:nvSpPr>
        <p:spPr/>
        <p:txBody>
          <a:bodyPr/>
          <a:lstStyle/>
          <a:p>
            <a:fld id="{3F878892-684C-46FE-B703-756C8560390A}" type="slidenum">
              <a:rPr lang="en-US" smtClean="0"/>
              <a:t>‹#›</a:t>
            </a:fld>
            <a:endParaRPr lang="en-US"/>
          </a:p>
        </p:txBody>
      </p:sp>
    </p:spTree>
    <p:extLst>
      <p:ext uri="{BB962C8B-B14F-4D97-AF65-F5344CB8AC3E}">
        <p14:creationId xmlns:p14="http://schemas.microsoft.com/office/powerpoint/2010/main" val="2094528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C9075-117E-4BC9-AE10-06B4472B93D9}"/>
              </a:ext>
            </a:extLst>
          </p:cNvPr>
          <p:cNvSpPr>
            <a:spLocks noGrp="1"/>
          </p:cNvSpPr>
          <p:nvPr>
            <p:ph type="title"/>
          </p:nvPr>
        </p:nvSpPr>
        <p:spPr>
          <a:xfrm>
            <a:off x="717452" y="1498722"/>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F94FBC2-FF04-45DF-9BD9-E6F93DFD8918}"/>
              </a:ext>
            </a:extLst>
          </p:cNvPr>
          <p:cNvSpPr>
            <a:spLocks noGrp="1"/>
          </p:cNvSpPr>
          <p:nvPr>
            <p:ph type="body" idx="1"/>
          </p:nvPr>
        </p:nvSpPr>
        <p:spPr>
          <a:xfrm>
            <a:off x="717452" y="4351459"/>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559525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3A230C-DDC9-466C-9F6E-3C3818CC08EE}"/>
              </a:ext>
            </a:extLst>
          </p:cNvPr>
          <p:cNvSpPr>
            <a:spLocks noGrp="1"/>
          </p:cNvSpPr>
          <p:nvPr>
            <p:ph idx="1"/>
          </p:nvPr>
        </p:nvSpPr>
        <p:spPr>
          <a:xfrm>
            <a:off x="777825" y="1253331"/>
            <a:ext cx="10515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25624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53225-6A63-4407-A08C-925AA5A18E4E}"/>
              </a:ext>
            </a:extLst>
          </p:cNvPr>
          <p:cNvSpPr>
            <a:spLocks noGrp="1"/>
          </p:cNvSpPr>
          <p:nvPr>
            <p:ph type="title"/>
          </p:nvPr>
        </p:nvSpPr>
        <p:spPr>
          <a:xfrm>
            <a:off x="838200" y="730250"/>
            <a:ext cx="10515600"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56D6774E-4772-41C3-ABF6-87FAB8B3ADC8}"/>
              </a:ext>
            </a:extLst>
          </p:cNvPr>
          <p:cNvSpPr>
            <a:spLocks noGrp="1"/>
          </p:cNvSpPr>
          <p:nvPr>
            <p:ph sz="half" idx="1"/>
          </p:nvPr>
        </p:nvSpPr>
        <p:spPr>
          <a:xfrm>
            <a:off x="838200" y="2194559"/>
            <a:ext cx="5181600" cy="398240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AA213DDC-F66E-4F65-9A33-345D817011E2}"/>
              </a:ext>
            </a:extLst>
          </p:cNvPr>
          <p:cNvSpPr>
            <a:spLocks noGrp="1"/>
          </p:cNvSpPr>
          <p:nvPr>
            <p:ph sz="half" idx="2"/>
          </p:nvPr>
        </p:nvSpPr>
        <p:spPr>
          <a:xfrm>
            <a:off x="6172200" y="2194559"/>
            <a:ext cx="5181600" cy="398240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82419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C8067-F235-4FA1-932C-9EA742B100FC}"/>
              </a:ext>
            </a:extLst>
          </p:cNvPr>
          <p:cNvSpPr>
            <a:spLocks noGrp="1"/>
          </p:cNvSpPr>
          <p:nvPr>
            <p:ph type="title"/>
          </p:nvPr>
        </p:nvSpPr>
        <p:spPr>
          <a:xfrm>
            <a:off x="827088" y="851694"/>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1CD4EC7-C369-4FFB-A4F8-21C3823B866E}"/>
              </a:ext>
            </a:extLst>
          </p:cNvPr>
          <p:cNvSpPr>
            <a:spLocks noGrp="1"/>
          </p:cNvSpPr>
          <p:nvPr>
            <p:ph type="body" idx="1"/>
          </p:nvPr>
        </p:nvSpPr>
        <p:spPr>
          <a:xfrm>
            <a:off x="839788" y="2240192"/>
            <a:ext cx="5157787" cy="51293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49702556-40DD-4371-932E-31B59D6387D8}"/>
              </a:ext>
            </a:extLst>
          </p:cNvPr>
          <p:cNvSpPr>
            <a:spLocks noGrp="1"/>
          </p:cNvSpPr>
          <p:nvPr>
            <p:ph sz="half" idx="2"/>
          </p:nvPr>
        </p:nvSpPr>
        <p:spPr>
          <a:xfrm>
            <a:off x="839788" y="2855741"/>
            <a:ext cx="5157787" cy="333392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AD2E6FF8-8A79-4A2F-93DB-16DA667B736A}"/>
              </a:ext>
            </a:extLst>
          </p:cNvPr>
          <p:cNvSpPr>
            <a:spLocks noGrp="1"/>
          </p:cNvSpPr>
          <p:nvPr>
            <p:ph type="body" sz="quarter" idx="3"/>
          </p:nvPr>
        </p:nvSpPr>
        <p:spPr>
          <a:xfrm>
            <a:off x="6194427" y="2260034"/>
            <a:ext cx="5183188" cy="51293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52359BCF-B816-44B3-B0F7-0D6A95D64AAE}"/>
              </a:ext>
            </a:extLst>
          </p:cNvPr>
          <p:cNvSpPr>
            <a:spLocks noGrp="1"/>
          </p:cNvSpPr>
          <p:nvPr>
            <p:ph sz="quarter" idx="4"/>
          </p:nvPr>
        </p:nvSpPr>
        <p:spPr>
          <a:xfrm>
            <a:off x="6172200" y="2855741"/>
            <a:ext cx="5183188" cy="333392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70816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8C323-D529-410A-8675-526A75331F07}"/>
              </a:ext>
            </a:extLst>
          </p:cNvPr>
          <p:cNvSpPr>
            <a:spLocks noGrp="1"/>
          </p:cNvSpPr>
          <p:nvPr>
            <p:ph type="title"/>
          </p:nvPr>
        </p:nvSpPr>
        <p:spPr>
          <a:xfrm>
            <a:off x="777825" y="788759"/>
            <a:ext cx="10515600" cy="1325563"/>
          </a:xfrm>
        </p:spPr>
        <p:txBody>
          <a:bodyPr/>
          <a:lstStyle/>
          <a:p>
            <a:r>
              <a:rPr lang="en-US"/>
              <a:t>Click to edit Master title style</a:t>
            </a:r>
          </a:p>
        </p:txBody>
      </p:sp>
    </p:spTree>
    <p:extLst>
      <p:ext uri="{BB962C8B-B14F-4D97-AF65-F5344CB8AC3E}">
        <p14:creationId xmlns:p14="http://schemas.microsoft.com/office/powerpoint/2010/main" val="3063272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6625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898CB-5DF3-47A7-A57E-4A65195FE31F}"/>
              </a:ext>
            </a:extLst>
          </p:cNvPr>
          <p:cNvSpPr>
            <a:spLocks noGrp="1"/>
          </p:cNvSpPr>
          <p:nvPr>
            <p:ph type="title"/>
          </p:nvPr>
        </p:nvSpPr>
        <p:spPr>
          <a:xfrm>
            <a:off x="839788" y="987424"/>
            <a:ext cx="3932237" cy="1069975"/>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0866210-8B25-4B11-8D69-25B1F32FD7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CBB1BD9-4CB7-4268-AF3E-DBEDD42759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1F5AA26E-05BC-40C0-801D-D9D09252F4B1}"/>
              </a:ext>
            </a:extLst>
          </p:cNvPr>
          <p:cNvSpPr>
            <a:spLocks noGrp="1"/>
          </p:cNvSpPr>
          <p:nvPr>
            <p:ph type="ftr" sz="quarter" idx="11"/>
          </p:nvPr>
        </p:nvSpPr>
        <p:spPr>
          <a:xfrm>
            <a:off x="2378025" y="6165781"/>
            <a:ext cx="7315200" cy="365125"/>
          </a:xfrm>
          <a:prstGeom prst="rect">
            <a:avLst/>
          </a:prstGeom>
        </p:spPr>
        <p:txBody>
          <a:bodyPr/>
          <a:lstStyle>
            <a:lvl1pPr algn="ctr">
              <a:defRPr sz="1200"/>
            </a:lvl1pPr>
          </a:lstStyle>
          <a:p>
            <a:pPr algn="ctr"/>
            <a:r>
              <a:rPr lang="en-US">
                <a:latin typeface="AvenirLTStd-Light"/>
              </a:rPr>
              <a:t>Structuring Fun for Young Language Learners Online © Pavilion Publishing and Media Ltd and its licensors 2020.</a:t>
            </a:r>
            <a:endParaRPr lang="en-US" dirty="0"/>
          </a:p>
        </p:txBody>
      </p:sp>
    </p:spTree>
    <p:extLst>
      <p:ext uri="{BB962C8B-B14F-4D97-AF65-F5344CB8AC3E}">
        <p14:creationId xmlns:p14="http://schemas.microsoft.com/office/powerpoint/2010/main" val="1985281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25FEE-21F0-4266-9DED-3A6331CAE04D}"/>
              </a:ext>
            </a:extLst>
          </p:cNvPr>
          <p:cNvSpPr>
            <a:spLocks noGrp="1"/>
          </p:cNvSpPr>
          <p:nvPr>
            <p:ph type="title"/>
          </p:nvPr>
        </p:nvSpPr>
        <p:spPr>
          <a:xfrm>
            <a:off x="839788" y="987424"/>
            <a:ext cx="3932237" cy="1069975"/>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1756E6C7-0124-4502-BD85-733E5EA4AC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BAFA8F0-98E4-4B7A-897D-C4DE86C2F1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22891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75702AA-2DB2-4F5F-801B-2A0659A3ED0B}"/>
              </a:ext>
            </a:extLst>
          </p:cNvPr>
          <p:cNvSpPr>
            <a:spLocks noGrp="1"/>
          </p:cNvSpPr>
          <p:nvPr>
            <p:ph type="title"/>
          </p:nvPr>
        </p:nvSpPr>
        <p:spPr>
          <a:xfrm>
            <a:off x="838200" y="91376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C22CB34-2A4A-4FEB-AA48-4C6767B6FF5D}"/>
              </a:ext>
            </a:extLst>
          </p:cNvPr>
          <p:cNvSpPr>
            <a:spLocks noGrp="1"/>
          </p:cNvSpPr>
          <p:nvPr>
            <p:ph type="body" idx="1"/>
          </p:nvPr>
        </p:nvSpPr>
        <p:spPr>
          <a:xfrm>
            <a:off x="838200" y="2377440"/>
            <a:ext cx="10515600" cy="356679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Box 8">
            <a:extLst>
              <a:ext uri="{FF2B5EF4-FFF2-40B4-BE49-F238E27FC236}">
                <a16:creationId xmlns:a16="http://schemas.microsoft.com/office/drawing/2014/main" id="{5833F2F8-EB6E-4161-A2CE-8AFF47C9CF3E}"/>
              </a:ext>
            </a:extLst>
          </p:cNvPr>
          <p:cNvSpPr txBox="1"/>
          <p:nvPr userDrawn="1"/>
        </p:nvSpPr>
        <p:spPr>
          <a:xfrm>
            <a:off x="249702" y="135869"/>
            <a:ext cx="10636347" cy="400110"/>
          </a:xfrm>
          <a:prstGeom prst="rect">
            <a:avLst/>
          </a:prstGeom>
          <a:noFill/>
        </p:spPr>
        <p:txBody>
          <a:bodyPr wrap="square">
            <a:spAutoFit/>
          </a:bodyPr>
          <a:lstStyle/>
          <a:p>
            <a:pPr algn="l"/>
            <a:r>
              <a:rPr lang="en-US" sz="2000" b="0" i="0" u="none" strike="noStrike" baseline="0" dirty="0">
                <a:solidFill>
                  <a:srgbClr val="116B6D"/>
                </a:solidFill>
                <a:latin typeface="Times New Roman" panose="02020603050405020304" pitchFamily="18" charset="0"/>
                <a:cs typeface="Times New Roman" panose="02020603050405020304" pitchFamily="18" charset="0"/>
              </a:rPr>
              <a:t>Structuring Fun for Young Language Learners Online: Downloadable Resource 7</a:t>
            </a:r>
            <a:endParaRPr lang="en-GB" sz="2000" b="0" dirty="0">
              <a:solidFill>
                <a:srgbClr val="116B6D"/>
              </a:solidFill>
              <a:latin typeface="Times New Roman" panose="02020603050405020304" pitchFamily="18" charset="0"/>
              <a:cs typeface="Times New Roman" panose="02020603050405020304" pitchFamily="18" charset="0"/>
            </a:endParaRPr>
          </a:p>
        </p:txBody>
      </p:sp>
      <p:sp>
        <p:nvSpPr>
          <p:cNvPr id="6" name="Rectangle 7">
            <a:extLst>
              <a:ext uri="{FF2B5EF4-FFF2-40B4-BE49-F238E27FC236}">
                <a16:creationId xmlns:a16="http://schemas.microsoft.com/office/drawing/2014/main" id="{2DDC9EC2-CFA5-4BA4-BE64-AEFDAF3A3B12}"/>
              </a:ext>
            </a:extLst>
          </p:cNvPr>
          <p:cNvSpPr>
            <a:spLocks noChangeArrowheads="1"/>
          </p:cNvSpPr>
          <p:nvPr userDrawn="1"/>
        </p:nvSpPr>
        <p:spPr bwMode="auto">
          <a:xfrm>
            <a:off x="0" y="6381750"/>
            <a:ext cx="12240684" cy="503238"/>
          </a:xfrm>
          <a:prstGeom prst="rect">
            <a:avLst/>
          </a:prstGeom>
          <a:solidFill>
            <a:srgbClr val="168F92"/>
          </a:solidFill>
          <a:ln>
            <a:noFill/>
          </a:ln>
        </p:spPr>
        <p:txBody>
          <a:bodyPr wrap="none" anchor="ctr"/>
          <a:lstStyle>
            <a:lvl1pPr eaLnBrk="0" hangingPunct="0">
              <a:defRPr sz="1600">
                <a:solidFill>
                  <a:schemeClr val="tx1"/>
                </a:solidFill>
                <a:latin typeface="Arial" panose="020B0604020202020204" pitchFamily="34" charset="0"/>
                <a:ea typeface="MS PGothic" panose="020B0600070205080204" pitchFamily="34" charset="-128"/>
              </a:defRPr>
            </a:lvl1pPr>
            <a:lvl2pPr marL="742950" indent="-285750" eaLnBrk="0" hangingPunct="0">
              <a:defRPr sz="1600">
                <a:solidFill>
                  <a:schemeClr val="tx1"/>
                </a:solidFill>
                <a:latin typeface="Arial" panose="020B0604020202020204" pitchFamily="34" charset="0"/>
                <a:ea typeface="MS PGothic" panose="020B0600070205080204" pitchFamily="34" charset="-128"/>
              </a:defRPr>
            </a:lvl2pPr>
            <a:lvl3pPr marL="1143000" indent="-228600" eaLnBrk="0" hangingPunct="0">
              <a:defRPr sz="1600">
                <a:solidFill>
                  <a:schemeClr val="tx1"/>
                </a:solidFill>
                <a:latin typeface="Arial" panose="020B0604020202020204" pitchFamily="34" charset="0"/>
                <a:ea typeface="MS PGothic" panose="020B0600070205080204" pitchFamily="34" charset="-128"/>
              </a:defRPr>
            </a:lvl3pPr>
            <a:lvl4pPr marL="1600200" indent="-228600" eaLnBrk="0" hangingPunct="0">
              <a:defRPr sz="1600">
                <a:solidFill>
                  <a:schemeClr val="tx1"/>
                </a:solidFill>
                <a:latin typeface="Arial" panose="020B0604020202020204" pitchFamily="34" charset="0"/>
                <a:ea typeface="MS PGothic" panose="020B0600070205080204" pitchFamily="34" charset="-128"/>
              </a:defRPr>
            </a:lvl4pPr>
            <a:lvl5pPr marL="2057400" indent="-228600" eaLnBrk="0" hangingPunct="0">
              <a:defRPr sz="16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6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6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6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600">
                <a:solidFill>
                  <a:schemeClr val="tx1"/>
                </a:solidFill>
                <a:latin typeface="Arial" panose="020B0604020202020204" pitchFamily="34" charset="0"/>
                <a:ea typeface="MS PGothic" panose="020B0600070205080204" pitchFamily="34" charset="-128"/>
              </a:defRPr>
            </a:lvl9pPr>
          </a:lstStyle>
          <a:p>
            <a:pPr algn="ctr" eaLnBrk="1" hangingPunct="1"/>
            <a:r>
              <a:rPr lang="en-US" altLang="en-US" baseline="-25000"/>
              <a:t> </a:t>
            </a:r>
          </a:p>
        </p:txBody>
      </p:sp>
      <p:sp>
        <p:nvSpPr>
          <p:cNvPr id="8" name="Footer Placeholder 7">
            <a:extLst>
              <a:ext uri="{FF2B5EF4-FFF2-40B4-BE49-F238E27FC236}">
                <a16:creationId xmlns:a16="http://schemas.microsoft.com/office/drawing/2014/main" id="{6C5022CE-511D-4FD3-9D68-D28010087C69}"/>
              </a:ext>
            </a:extLst>
          </p:cNvPr>
          <p:cNvSpPr txBox="1">
            <a:spLocks/>
          </p:cNvSpPr>
          <p:nvPr userDrawn="1"/>
        </p:nvSpPr>
        <p:spPr bwMode="auto">
          <a:xfrm>
            <a:off x="0" y="6448425"/>
            <a:ext cx="12192000" cy="365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chemeClr val="tx1"/>
                </a:solidFill>
                <a:miter lim="800000"/>
                <a:headEnd/>
                <a:tailEnd/>
              </a14:hiddenLine>
            </a:ext>
          </a:extLst>
        </p:spPr>
        <p:txBody>
          <a:bodyPr anchor="ctr"/>
          <a:lstStyle>
            <a:lvl1pPr eaLnBrk="0" hangingPunct="0">
              <a:defRPr sz="1600">
                <a:solidFill>
                  <a:schemeClr val="tx1"/>
                </a:solidFill>
                <a:latin typeface="Arial" panose="020B0604020202020204" pitchFamily="34" charset="0"/>
                <a:ea typeface="MS PGothic" panose="020B0600070205080204" pitchFamily="34" charset="-128"/>
              </a:defRPr>
            </a:lvl1pPr>
            <a:lvl2pPr marL="742950" indent="-285750" eaLnBrk="0" hangingPunct="0">
              <a:defRPr sz="1600">
                <a:solidFill>
                  <a:schemeClr val="tx1"/>
                </a:solidFill>
                <a:latin typeface="Arial" panose="020B0604020202020204" pitchFamily="34" charset="0"/>
                <a:ea typeface="MS PGothic" panose="020B0600070205080204" pitchFamily="34" charset="-128"/>
              </a:defRPr>
            </a:lvl2pPr>
            <a:lvl3pPr marL="1143000" indent="-228600" eaLnBrk="0" hangingPunct="0">
              <a:defRPr sz="1600">
                <a:solidFill>
                  <a:schemeClr val="tx1"/>
                </a:solidFill>
                <a:latin typeface="Arial" panose="020B0604020202020204" pitchFamily="34" charset="0"/>
                <a:ea typeface="MS PGothic" panose="020B0600070205080204" pitchFamily="34" charset="-128"/>
              </a:defRPr>
            </a:lvl3pPr>
            <a:lvl4pPr marL="1600200" indent="-228600" eaLnBrk="0" hangingPunct="0">
              <a:defRPr sz="1600">
                <a:solidFill>
                  <a:schemeClr val="tx1"/>
                </a:solidFill>
                <a:latin typeface="Arial" panose="020B0604020202020204" pitchFamily="34" charset="0"/>
                <a:ea typeface="MS PGothic" panose="020B0600070205080204" pitchFamily="34" charset="-128"/>
              </a:defRPr>
            </a:lvl4pPr>
            <a:lvl5pPr marL="2057400" indent="-228600" eaLnBrk="0" hangingPunct="0">
              <a:defRPr sz="16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6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6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6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600">
                <a:solidFill>
                  <a:schemeClr val="tx1"/>
                </a:solidFill>
                <a:latin typeface="Arial" panose="020B0604020202020204" pitchFamily="34" charset="0"/>
                <a:ea typeface="MS PGothic" panose="020B0600070205080204" pitchFamily="34" charset="-128"/>
              </a:defRPr>
            </a:lvl9pPr>
          </a:lstStyle>
          <a:p>
            <a:pPr algn="ctr"/>
            <a:r>
              <a:rPr lang="en-GB" altLang="en-US" sz="1400" dirty="0">
                <a:solidFill>
                  <a:schemeClr val="bg1"/>
                </a:solidFill>
              </a:rPr>
              <a:t>Structuring Fun for Young Language Learners Online</a:t>
            </a:r>
          </a:p>
          <a:p>
            <a:pPr algn="ctr" eaLnBrk="1" hangingPunct="1"/>
            <a:r>
              <a:rPr lang="en-US" altLang="en-US" sz="1400" dirty="0">
                <a:solidFill>
                  <a:schemeClr val="bg1"/>
                </a:solidFill>
              </a:rPr>
              <a:t>© Pavilion Publishing and Media Ltd and its licensors 2020. </a:t>
            </a:r>
            <a:endParaRPr lang="en-GB" altLang="en-US" sz="1400" baseline="30000" dirty="0">
              <a:solidFill>
                <a:schemeClr val="bg1"/>
              </a:solidFill>
              <a:latin typeface="AvenirLTStd-Light" charset="0"/>
            </a:endParaRPr>
          </a:p>
        </p:txBody>
      </p:sp>
    </p:spTree>
    <p:extLst>
      <p:ext uri="{BB962C8B-B14F-4D97-AF65-F5344CB8AC3E}">
        <p14:creationId xmlns:p14="http://schemas.microsoft.com/office/powerpoint/2010/main" val="1940645893"/>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91E37-C617-48FF-8516-0FB1938FA50F}"/>
              </a:ext>
            </a:extLst>
          </p:cNvPr>
          <p:cNvSpPr>
            <a:spLocks noGrp="1"/>
          </p:cNvSpPr>
          <p:nvPr>
            <p:ph type="title" idx="4294967295"/>
          </p:nvPr>
        </p:nvSpPr>
        <p:spPr>
          <a:xfrm>
            <a:off x="777825" y="713685"/>
            <a:ext cx="10515600" cy="819558"/>
          </a:xfrm>
        </p:spPr>
        <p:txBody>
          <a:bodyPr>
            <a:normAutofit/>
          </a:bodyPr>
          <a:lstStyle/>
          <a:p>
            <a:r>
              <a:rPr lang="en-GB" sz="4400" b="1" dirty="0">
                <a:effectLst/>
                <a:latin typeface="Calibri" panose="020F0502020204030204" pitchFamily="34" charset="0"/>
                <a:ea typeface="Calibri" panose="020F0502020204030204" pitchFamily="34" charset="0"/>
                <a:cs typeface="Times New Roman" panose="02020603050405020304" pitchFamily="18" charset="0"/>
              </a:rPr>
              <a:t>Monsters numbers activity</a:t>
            </a:r>
            <a:r>
              <a:rPr lang="en-GB" sz="44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a:t>
            </a:r>
            <a:endParaRPr lang="en-GB" dirty="0"/>
          </a:p>
        </p:txBody>
      </p:sp>
      <p:sp>
        <p:nvSpPr>
          <p:cNvPr id="3" name="Content Placeholder 2">
            <a:extLst>
              <a:ext uri="{FF2B5EF4-FFF2-40B4-BE49-F238E27FC236}">
                <a16:creationId xmlns:a16="http://schemas.microsoft.com/office/drawing/2014/main" id="{1F98516A-C114-4232-AA92-004972EFF7E1}"/>
              </a:ext>
            </a:extLst>
          </p:cNvPr>
          <p:cNvSpPr>
            <a:spLocks noGrp="1"/>
          </p:cNvSpPr>
          <p:nvPr>
            <p:ph idx="1"/>
          </p:nvPr>
        </p:nvSpPr>
        <p:spPr>
          <a:xfrm>
            <a:off x="777825" y="2282928"/>
            <a:ext cx="10515600" cy="3991418"/>
          </a:xfrm>
        </p:spPr>
        <p:txBody>
          <a:bodyPr>
            <a:normAutofit/>
          </a:bodyPr>
          <a:lstStyle/>
          <a:p>
            <a:pPr algn="l"/>
            <a:r>
              <a:rPr lang="en-GB" sz="1800" dirty="0">
                <a:effectLst/>
                <a:ea typeface="Calibri" panose="020F0502020204030204" pitchFamily="34" charset="0"/>
                <a:cs typeface="Times New Roman" panose="02020603050405020304" pitchFamily="18" charset="0"/>
              </a:rPr>
              <a:t>This PowerPoint slide deck contains 7 slides to in Monster numbers. </a:t>
            </a:r>
            <a:r>
              <a:rPr lang="en-US" sz="1800" b="0" i="0" u="none" strike="noStrike" baseline="0" dirty="0">
                <a:latin typeface="NewCenturySchlbkLTStd-Roman"/>
              </a:rPr>
              <a:t>Just as in the number-conversion activities described in Chapter 3 (pages 34–38), the children see a number word in red, match it to the numeral on the left, and type the numeral as their response. Each slide tests a different number.</a:t>
            </a:r>
          </a:p>
          <a:p>
            <a:pPr algn="l"/>
            <a:r>
              <a:rPr lang="en-US" sz="1800" b="0" i="0" u="none" strike="noStrike" baseline="0" dirty="0">
                <a:latin typeface="NewCenturySchlbkLTStd-Roman"/>
              </a:rPr>
              <a:t>In this way, we are responding to the behaviour of the ‘people in the room’ and increasing the chances that our lesson content is going to succeed in </a:t>
            </a:r>
            <a:r>
              <a:rPr lang="en-GB" sz="1800" b="0" i="0" u="none" strike="noStrike" baseline="0" dirty="0">
                <a:latin typeface="NewCenturySchlbkLTStd-Roman"/>
              </a:rPr>
              <a:t>engaging them.</a:t>
            </a:r>
          </a:p>
          <a:p>
            <a:pPr algn="l"/>
            <a:r>
              <a:rPr lang="en-US" sz="1800" b="0" i="0" u="none" strike="noStrike" baseline="0" dirty="0">
                <a:latin typeface="NewCenturySchlbkLTStd-Roman"/>
              </a:rPr>
              <a:t>As your learners type in their numerals, try to acknowledge all the answers at breakneck speed, in the style of an auctioneer. See page 78 in </a:t>
            </a:r>
            <a:r>
              <a:rPr lang="en-US" sz="1800" b="0" i="1" u="none" strike="noStrike" baseline="0" dirty="0">
                <a:latin typeface="NewCenturySchlbkLTStd-Roman"/>
              </a:rPr>
              <a:t>Structuring Fun for Young Language Learners Online </a:t>
            </a:r>
            <a:r>
              <a:rPr lang="en-US" sz="1800" b="0" i="0" u="none" strike="noStrike" baseline="0" dirty="0">
                <a:latin typeface="NewCenturySchlbkLTStd-Roman"/>
              </a:rPr>
              <a:t>for an excerpt from a chatroom which spans about a minute and a half of real class time, together with the teacher’</a:t>
            </a:r>
            <a:r>
              <a:rPr lang="en-US" sz="1800" dirty="0">
                <a:latin typeface="NewCenturySchlbkLTStd-Roman"/>
              </a:rPr>
              <a:t>s </a:t>
            </a:r>
            <a:r>
              <a:rPr lang="en-US" sz="1800" b="0" i="0" u="none" strike="noStrike" baseline="0" dirty="0">
                <a:latin typeface="NewCenturySchlbkLTStd-Roman"/>
              </a:rPr>
              <a:t>responses over the mic in the second column, to see how fast it needs to be. </a:t>
            </a:r>
          </a:p>
          <a:p>
            <a:pPr algn="l"/>
            <a:r>
              <a:rPr lang="en-US" sz="1800" b="0" i="0" u="none" strike="noStrike" baseline="0" dirty="0">
                <a:latin typeface="NewCenturySchlbkLTStd-Roman"/>
              </a:rPr>
              <a:t>You will see </a:t>
            </a:r>
            <a:r>
              <a:rPr lang="en-US" sz="1800" dirty="0">
                <a:effectLst/>
                <a:ea typeface="Calibri" panose="020F0502020204030204" pitchFamily="34" charset="0"/>
                <a:cs typeface="Times New Roman" panose="02020603050405020304" pitchFamily="18" charset="0"/>
              </a:rPr>
              <a:t>how a teacher’s spoken feedback can assume a stream of speech, a torrent-style delivery as the action hots up. This, in turn, fuels the activity in terms of energy. In addition, the class are introduced </a:t>
            </a:r>
            <a:r>
              <a:rPr lang="en-US" sz="1800" dirty="0">
                <a:ea typeface="Calibri" panose="020F0502020204030204" pitchFamily="34" charset="0"/>
                <a:cs typeface="Times New Roman" panose="02020603050405020304" pitchFamily="18" charset="0"/>
              </a:rPr>
              <a:t>to </a:t>
            </a:r>
            <a:r>
              <a:rPr lang="en-US" sz="1800" dirty="0">
                <a:effectLst/>
                <a:ea typeface="Calibri" panose="020F0502020204030204" pitchFamily="34" charset="0"/>
                <a:cs typeface="Times New Roman" panose="02020603050405020304" pitchFamily="18" charset="0"/>
              </a:rPr>
              <a:t>all sorts of natural expressions which they get steadily getting used to, begin to make adjustments in response to those. Often, the author has noticed, it is enough for them to hear their number read out to </a:t>
            </a:r>
            <a:r>
              <a:rPr lang="en-US" sz="1800" dirty="0" err="1">
                <a:effectLst/>
                <a:ea typeface="Calibri" panose="020F0502020204030204" pitchFamily="34" charset="0"/>
                <a:cs typeface="Times New Roman" panose="02020603050405020304" pitchFamily="18" charset="0"/>
              </a:rPr>
              <a:t>realise</a:t>
            </a:r>
            <a:r>
              <a:rPr lang="en-US" sz="1800" dirty="0">
                <a:effectLst/>
                <a:ea typeface="Calibri" panose="020F0502020204030204" pitchFamily="34" charset="0"/>
                <a:cs typeface="Times New Roman" panose="02020603050405020304" pitchFamily="18" charset="0"/>
              </a:rPr>
              <a:t> whether it tallies with or does not tally with the target numeral.</a:t>
            </a:r>
            <a:endParaRPr lang="en-GB" sz="1800" dirty="0">
              <a:effectLst/>
              <a:ea typeface="Calibri" panose="020F0502020204030204" pitchFamily="34" charset="0"/>
              <a:cs typeface="Times New Roman" panose="02020603050405020304" pitchFamily="18" charset="0"/>
            </a:endParaRPr>
          </a:p>
        </p:txBody>
      </p:sp>
      <p:sp>
        <p:nvSpPr>
          <p:cNvPr id="5" name="Content Placeholder 2">
            <a:extLst>
              <a:ext uri="{FF2B5EF4-FFF2-40B4-BE49-F238E27FC236}">
                <a16:creationId xmlns:a16="http://schemas.microsoft.com/office/drawing/2014/main" id="{82FDB411-2A68-42A9-8A18-275EF464AF01}"/>
              </a:ext>
            </a:extLst>
          </p:cNvPr>
          <p:cNvSpPr txBox="1">
            <a:spLocks/>
          </p:cNvSpPr>
          <p:nvPr/>
        </p:nvSpPr>
        <p:spPr>
          <a:xfrm>
            <a:off x="777825" y="1857726"/>
            <a:ext cx="4508550" cy="493976"/>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dirty="0"/>
              <a:t>PowerPoint slide deck overview</a:t>
            </a:r>
          </a:p>
        </p:txBody>
      </p:sp>
      <p:sp>
        <p:nvSpPr>
          <p:cNvPr id="7" name="TextBox 6">
            <a:extLst>
              <a:ext uri="{FF2B5EF4-FFF2-40B4-BE49-F238E27FC236}">
                <a16:creationId xmlns:a16="http://schemas.microsoft.com/office/drawing/2014/main" id="{B7BBCFBF-538E-44B3-A854-49F46581CEF2}"/>
              </a:ext>
            </a:extLst>
          </p:cNvPr>
          <p:cNvSpPr txBox="1"/>
          <p:nvPr/>
        </p:nvSpPr>
        <p:spPr>
          <a:xfrm>
            <a:off x="777825" y="1470546"/>
            <a:ext cx="6093618" cy="312650"/>
          </a:xfrm>
          <a:prstGeom prst="rect">
            <a:avLst/>
          </a:prstGeom>
          <a:noFill/>
        </p:spPr>
        <p:txBody>
          <a:bodyPr wrap="square">
            <a:spAutoFit/>
          </a:bodyPr>
          <a:lstStyle/>
          <a:p>
            <a:pPr>
              <a:lnSpc>
                <a:spcPct val="107000"/>
              </a:lnSpc>
              <a:spcAft>
                <a:spcPts val="80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Refers to </a:t>
            </a:r>
            <a:r>
              <a:rPr lang="en-GB" sz="1400" b="1" dirty="0">
                <a:effectLst/>
                <a:latin typeface="Calibri" panose="020F0502020204030204" pitchFamily="34" charset="0"/>
                <a:ea typeface="Calibri" panose="020F0502020204030204" pitchFamily="34" charset="0"/>
                <a:cs typeface="Times New Roman" panose="02020603050405020304" pitchFamily="18" charset="0"/>
              </a:rPr>
              <a:t>Chapter 4: Creative live online teaching</a:t>
            </a:r>
            <a:r>
              <a:rPr lang="en-GB" sz="1400" dirty="0">
                <a:effectLst/>
                <a:latin typeface="Calibri" panose="020F0502020204030204" pitchFamily="34" charset="0"/>
                <a:ea typeface="Calibri" panose="020F0502020204030204" pitchFamily="34" charset="0"/>
                <a:cs typeface="Times New Roman" panose="02020603050405020304" pitchFamily="18" charset="0"/>
              </a:rPr>
              <a:t> on pages 76–82.</a:t>
            </a:r>
          </a:p>
        </p:txBody>
      </p:sp>
    </p:spTree>
    <p:extLst>
      <p:ext uri="{BB962C8B-B14F-4D97-AF65-F5344CB8AC3E}">
        <p14:creationId xmlns:p14="http://schemas.microsoft.com/office/powerpoint/2010/main" val="2187595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89BCED1-120D-426C-8511-70E0FE53F099}"/>
              </a:ext>
            </a:extLst>
          </p:cNvPr>
          <p:cNvSpPr txBox="1"/>
          <p:nvPr/>
        </p:nvSpPr>
        <p:spPr>
          <a:xfrm>
            <a:off x="355107" y="603682"/>
            <a:ext cx="8205067" cy="5262979"/>
          </a:xfrm>
          <a:prstGeom prst="rect">
            <a:avLst/>
          </a:prstGeom>
          <a:noFill/>
        </p:spPr>
        <p:txBody>
          <a:bodyPr wrap="none" rtlCol="0">
            <a:spAutoFit/>
          </a:bodyPr>
          <a:lstStyle/>
          <a:p>
            <a:r>
              <a:rPr lang="en-US" sz="4400" dirty="0"/>
              <a:t>1 			one</a:t>
            </a:r>
          </a:p>
          <a:p>
            <a:r>
              <a:rPr lang="en-US" sz="4400" dirty="0"/>
              <a:t>10			ten</a:t>
            </a:r>
          </a:p>
          <a:p>
            <a:r>
              <a:rPr lang="en-US" sz="4400" dirty="0"/>
              <a:t>100			one hundred</a:t>
            </a:r>
          </a:p>
          <a:p>
            <a:r>
              <a:rPr lang="en-US" sz="4400" dirty="0"/>
              <a:t>1,000		one thousand</a:t>
            </a:r>
          </a:p>
          <a:p>
            <a:r>
              <a:rPr lang="en-US" sz="4400" dirty="0"/>
              <a:t>10,000		ten thousand</a:t>
            </a:r>
          </a:p>
          <a:p>
            <a:r>
              <a:rPr lang="en-US" sz="4400" dirty="0"/>
              <a:t>100,000	one hundred thousand</a:t>
            </a:r>
          </a:p>
          <a:p>
            <a:r>
              <a:rPr lang="en-US" sz="4400" dirty="0"/>
              <a:t>1000,000	one million</a:t>
            </a:r>
          </a:p>
          <a:p>
            <a:r>
              <a:rPr lang="en-US" sz="2800" dirty="0"/>
              <a:t>			</a:t>
            </a:r>
          </a:p>
        </p:txBody>
      </p:sp>
      <p:sp>
        <p:nvSpPr>
          <p:cNvPr id="2" name="TextBox 1">
            <a:extLst>
              <a:ext uri="{FF2B5EF4-FFF2-40B4-BE49-F238E27FC236}">
                <a16:creationId xmlns:a16="http://schemas.microsoft.com/office/drawing/2014/main" id="{22630ED8-E3D4-4314-91C5-FA28EA52E9A0}"/>
              </a:ext>
            </a:extLst>
          </p:cNvPr>
          <p:cNvSpPr txBox="1"/>
          <p:nvPr/>
        </p:nvSpPr>
        <p:spPr>
          <a:xfrm>
            <a:off x="5322172" y="5138052"/>
            <a:ext cx="5024773" cy="1200329"/>
          </a:xfrm>
          <a:prstGeom prst="rect">
            <a:avLst/>
          </a:prstGeom>
          <a:noFill/>
        </p:spPr>
        <p:txBody>
          <a:bodyPr wrap="none" rtlCol="0">
            <a:spAutoFit/>
          </a:bodyPr>
          <a:lstStyle/>
          <a:p>
            <a:r>
              <a:rPr lang="en-US" sz="7200" dirty="0">
                <a:solidFill>
                  <a:srgbClr val="FF0000"/>
                </a:solidFill>
              </a:rPr>
              <a:t>one hundred</a:t>
            </a:r>
          </a:p>
        </p:txBody>
      </p:sp>
    </p:spTree>
    <p:extLst>
      <p:ext uri="{BB962C8B-B14F-4D97-AF65-F5344CB8AC3E}">
        <p14:creationId xmlns:p14="http://schemas.microsoft.com/office/powerpoint/2010/main" val="258479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89BCED1-120D-426C-8511-70E0FE53F099}"/>
              </a:ext>
            </a:extLst>
          </p:cNvPr>
          <p:cNvSpPr txBox="1"/>
          <p:nvPr/>
        </p:nvSpPr>
        <p:spPr>
          <a:xfrm>
            <a:off x="355107" y="603682"/>
            <a:ext cx="8205067" cy="5262979"/>
          </a:xfrm>
          <a:prstGeom prst="rect">
            <a:avLst/>
          </a:prstGeom>
          <a:noFill/>
        </p:spPr>
        <p:txBody>
          <a:bodyPr wrap="none" rtlCol="0">
            <a:spAutoFit/>
          </a:bodyPr>
          <a:lstStyle/>
          <a:p>
            <a:r>
              <a:rPr lang="en-US" sz="4400" dirty="0"/>
              <a:t>1 			one</a:t>
            </a:r>
          </a:p>
          <a:p>
            <a:r>
              <a:rPr lang="en-US" sz="4400" dirty="0"/>
              <a:t>10			ten</a:t>
            </a:r>
          </a:p>
          <a:p>
            <a:r>
              <a:rPr lang="en-US" sz="4400" dirty="0"/>
              <a:t>100			one hundred</a:t>
            </a:r>
          </a:p>
          <a:p>
            <a:r>
              <a:rPr lang="en-US" sz="4400" dirty="0"/>
              <a:t>1000		one thousand</a:t>
            </a:r>
          </a:p>
          <a:p>
            <a:r>
              <a:rPr lang="en-US" sz="4400" dirty="0"/>
              <a:t>10,000		ten thousand</a:t>
            </a:r>
          </a:p>
          <a:p>
            <a:r>
              <a:rPr lang="en-US" sz="4400" dirty="0"/>
              <a:t>100,000	one hundred thousand</a:t>
            </a:r>
          </a:p>
          <a:p>
            <a:r>
              <a:rPr lang="en-US" sz="4400" dirty="0"/>
              <a:t>1000,000	one million</a:t>
            </a:r>
          </a:p>
          <a:p>
            <a:r>
              <a:rPr lang="en-US" sz="2800" dirty="0"/>
              <a:t>			</a:t>
            </a:r>
          </a:p>
        </p:txBody>
      </p:sp>
      <p:sp>
        <p:nvSpPr>
          <p:cNvPr id="2" name="TextBox 1">
            <a:extLst>
              <a:ext uri="{FF2B5EF4-FFF2-40B4-BE49-F238E27FC236}">
                <a16:creationId xmlns:a16="http://schemas.microsoft.com/office/drawing/2014/main" id="{22630ED8-E3D4-4314-91C5-FA28EA52E9A0}"/>
              </a:ext>
            </a:extLst>
          </p:cNvPr>
          <p:cNvSpPr txBox="1"/>
          <p:nvPr/>
        </p:nvSpPr>
        <p:spPr>
          <a:xfrm>
            <a:off x="5322172" y="5138052"/>
            <a:ext cx="1826141" cy="1200329"/>
          </a:xfrm>
          <a:prstGeom prst="rect">
            <a:avLst/>
          </a:prstGeom>
          <a:noFill/>
        </p:spPr>
        <p:txBody>
          <a:bodyPr wrap="none" rtlCol="0">
            <a:spAutoFit/>
          </a:bodyPr>
          <a:lstStyle/>
          <a:p>
            <a:r>
              <a:rPr lang="en-US" sz="7200" dirty="0">
                <a:solidFill>
                  <a:srgbClr val="FF0000"/>
                </a:solidFill>
              </a:rPr>
              <a:t>one </a:t>
            </a:r>
          </a:p>
        </p:txBody>
      </p:sp>
    </p:spTree>
    <p:extLst>
      <p:ext uri="{BB962C8B-B14F-4D97-AF65-F5344CB8AC3E}">
        <p14:creationId xmlns:p14="http://schemas.microsoft.com/office/powerpoint/2010/main" val="3489827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89BCED1-120D-426C-8511-70E0FE53F099}"/>
              </a:ext>
            </a:extLst>
          </p:cNvPr>
          <p:cNvSpPr txBox="1"/>
          <p:nvPr/>
        </p:nvSpPr>
        <p:spPr>
          <a:xfrm>
            <a:off x="355107" y="603682"/>
            <a:ext cx="8205067" cy="5262979"/>
          </a:xfrm>
          <a:prstGeom prst="rect">
            <a:avLst/>
          </a:prstGeom>
          <a:noFill/>
        </p:spPr>
        <p:txBody>
          <a:bodyPr wrap="none" rtlCol="0">
            <a:spAutoFit/>
          </a:bodyPr>
          <a:lstStyle/>
          <a:p>
            <a:r>
              <a:rPr lang="en-US" sz="4400" dirty="0"/>
              <a:t>1 			one</a:t>
            </a:r>
          </a:p>
          <a:p>
            <a:r>
              <a:rPr lang="en-US" sz="4400" dirty="0"/>
              <a:t>10			ten</a:t>
            </a:r>
          </a:p>
          <a:p>
            <a:r>
              <a:rPr lang="en-US" sz="4400" dirty="0"/>
              <a:t>100			one hundred</a:t>
            </a:r>
          </a:p>
          <a:p>
            <a:r>
              <a:rPr lang="en-US" sz="4400" dirty="0"/>
              <a:t>1000		one thousand</a:t>
            </a:r>
          </a:p>
          <a:p>
            <a:r>
              <a:rPr lang="en-US" sz="4400" dirty="0"/>
              <a:t>10,000		ten thousand</a:t>
            </a:r>
          </a:p>
          <a:p>
            <a:r>
              <a:rPr lang="en-US" sz="4400" dirty="0"/>
              <a:t>100,000	one hundred thousand</a:t>
            </a:r>
          </a:p>
          <a:p>
            <a:r>
              <a:rPr lang="en-US" sz="4400" dirty="0"/>
              <a:t>1000,000	one million</a:t>
            </a:r>
          </a:p>
          <a:p>
            <a:r>
              <a:rPr lang="en-US" sz="2800" dirty="0"/>
              <a:t>			</a:t>
            </a:r>
          </a:p>
        </p:txBody>
      </p:sp>
      <p:sp>
        <p:nvSpPr>
          <p:cNvPr id="2" name="TextBox 1">
            <a:extLst>
              <a:ext uri="{FF2B5EF4-FFF2-40B4-BE49-F238E27FC236}">
                <a16:creationId xmlns:a16="http://schemas.microsoft.com/office/drawing/2014/main" id="{22630ED8-E3D4-4314-91C5-FA28EA52E9A0}"/>
              </a:ext>
            </a:extLst>
          </p:cNvPr>
          <p:cNvSpPr txBox="1"/>
          <p:nvPr/>
        </p:nvSpPr>
        <p:spPr>
          <a:xfrm>
            <a:off x="5322172" y="5138052"/>
            <a:ext cx="5577168" cy="1200329"/>
          </a:xfrm>
          <a:prstGeom prst="rect">
            <a:avLst/>
          </a:prstGeom>
          <a:noFill/>
        </p:spPr>
        <p:txBody>
          <a:bodyPr wrap="none" rtlCol="0">
            <a:spAutoFit/>
          </a:bodyPr>
          <a:lstStyle/>
          <a:p>
            <a:r>
              <a:rPr lang="en-US" sz="7200" dirty="0">
                <a:solidFill>
                  <a:srgbClr val="FF0000"/>
                </a:solidFill>
              </a:rPr>
              <a:t>one thousand </a:t>
            </a:r>
          </a:p>
        </p:txBody>
      </p:sp>
    </p:spTree>
    <p:extLst>
      <p:ext uri="{BB962C8B-B14F-4D97-AF65-F5344CB8AC3E}">
        <p14:creationId xmlns:p14="http://schemas.microsoft.com/office/powerpoint/2010/main" val="942905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89BCED1-120D-426C-8511-70E0FE53F099}"/>
              </a:ext>
            </a:extLst>
          </p:cNvPr>
          <p:cNvSpPr txBox="1"/>
          <p:nvPr/>
        </p:nvSpPr>
        <p:spPr>
          <a:xfrm>
            <a:off x="355107" y="603682"/>
            <a:ext cx="8205067" cy="5262979"/>
          </a:xfrm>
          <a:prstGeom prst="rect">
            <a:avLst/>
          </a:prstGeom>
          <a:noFill/>
        </p:spPr>
        <p:txBody>
          <a:bodyPr wrap="none" rtlCol="0">
            <a:spAutoFit/>
          </a:bodyPr>
          <a:lstStyle/>
          <a:p>
            <a:r>
              <a:rPr lang="en-US" sz="4400" dirty="0"/>
              <a:t>1 			one</a:t>
            </a:r>
          </a:p>
          <a:p>
            <a:r>
              <a:rPr lang="en-US" sz="4400" dirty="0"/>
              <a:t>10			ten</a:t>
            </a:r>
          </a:p>
          <a:p>
            <a:r>
              <a:rPr lang="en-US" sz="4400" dirty="0"/>
              <a:t>100			one hundred</a:t>
            </a:r>
          </a:p>
          <a:p>
            <a:r>
              <a:rPr lang="en-US" sz="4400" dirty="0"/>
              <a:t>1000		one thousand</a:t>
            </a:r>
          </a:p>
          <a:p>
            <a:r>
              <a:rPr lang="en-US" sz="4400" dirty="0"/>
              <a:t>10,000		ten thousand</a:t>
            </a:r>
          </a:p>
          <a:p>
            <a:r>
              <a:rPr lang="en-US" sz="4400" dirty="0"/>
              <a:t>100,000	one hundred thousand</a:t>
            </a:r>
          </a:p>
          <a:p>
            <a:r>
              <a:rPr lang="en-US" sz="4400" dirty="0"/>
              <a:t>1000,000	one million</a:t>
            </a:r>
          </a:p>
          <a:p>
            <a:r>
              <a:rPr lang="en-US" sz="2800" dirty="0"/>
              <a:t>			</a:t>
            </a:r>
          </a:p>
        </p:txBody>
      </p:sp>
      <p:sp>
        <p:nvSpPr>
          <p:cNvPr id="2" name="TextBox 1">
            <a:extLst>
              <a:ext uri="{FF2B5EF4-FFF2-40B4-BE49-F238E27FC236}">
                <a16:creationId xmlns:a16="http://schemas.microsoft.com/office/drawing/2014/main" id="{22630ED8-E3D4-4314-91C5-FA28EA52E9A0}"/>
              </a:ext>
            </a:extLst>
          </p:cNvPr>
          <p:cNvSpPr txBox="1"/>
          <p:nvPr/>
        </p:nvSpPr>
        <p:spPr>
          <a:xfrm>
            <a:off x="5322172" y="5138052"/>
            <a:ext cx="1429879" cy="1200329"/>
          </a:xfrm>
          <a:prstGeom prst="rect">
            <a:avLst/>
          </a:prstGeom>
          <a:noFill/>
        </p:spPr>
        <p:txBody>
          <a:bodyPr wrap="none" rtlCol="0">
            <a:spAutoFit/>
          </a:bodyPr>
          <a:lstStyle/>
          <a:p>
            <a:r>
              <a:rPr lang="en-US" sz="7200" dirty="0">
                <a:solidFill>
                  <a:srgbClr val="FF0000"/>
                </a:solidFill>
              </a:rPr>
              <a:t>ten</a:t>
            </a:r>
          </a:p>
        </p:txBody>
      </p:sp>
    </p:spTree>
    <p:extLst>
      <p:ext uri="{BB962C8B-B14F-4D97-AF65-F5344CB8AC3E}">
        <p14:creationId xmlns:p14="http://schemas.microsoft.com/office/powerpoint/2010/main" val="25338556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89BCED1-120D-426C-8511-70E0FE53F099}"/>
              </a:ext>
            </a:extLst>
          </p:cNvPr>
          <p:cNvSpPr txBox="1"/>
          <p:nvPr/>
        </p:nvSpPr>
        <p:spPr>
          <a:xfrm>
            <a:off x="355107" y="603682"/>
            <a:ext cx="8205067" cy="5262979"/>
          </a:xfrm>
          <a:prstGeom prst="rect">
            <a:avLst/>
          </a:prstGeom>
          <a:noFill/>
        </p:spPr>
        <p:txBody>
          <a:bodyPr wrap="none" rtlCol="0">
            <a:spAutoFit/>
          </a:bodyPr>
          <a:lstStyle/>
          <a:p>
            <a:r>
              <a:rPr lang="en-US" sz="4400" dirty="0"/>
              <a:t>1 			one</a:t>
            </a:r>
          </a:p>
          <a:p>
            <a:r>
              <a:rPr lang="en-US" sz="4400" dirty="0"/>
              <a:t>10			ten</a:t>
            </a:r>
          </a:p>
          <a:p>
            <a:r>
              <a:rPr lang="en-US" sz="4400" dirty="0"/>
              <a:t>100			one hundred</a:t>
            </a:r>
          </a:p>
          <a:p>
            <a:r>
              <a:rPr lang="en-US" sz="4400" dirty="0"/>
              <a:t>1000		one thousand</a:t>
            </a:r>
          </a:p>
          <a:p>
            <a:r>
              <a:rPr lang="en-US" sz="4400" dirty="0"/>
              <a:t>10,000		ten thousand</a:t>
            </a:r>
          </a:p>
          <a:p>
            <a:r>
              <a:rPr lang="en-US" sz="4400" dirty="0"/>
              <a:t>100,000	one hundred thousand</a:t>
            </a:r>
          </a:p>
          <a:p>
            <a:r>
              <a:rPr lang="en-US" sz="4400" dirty="0"/>
              <a:t>1000,000	one million</a:t>
            </a:r>
          </a:p>
          <a:p>
            <a:r>
              <a:rPr lang="en-US" sz="2800" dirty="0"/>
              <a:t>			</a:t>
            </a:r>
          </a:p>
        </p:txBody>
      </p:sp>
      <p:sp>
        <p:nvSpPr>
          <p:cNvPr id="2" name="TextBox 1">
            <a:extLst>
              <a:ext uri="{FF2B5EF4-FFF2-40B4-BE49-F238E27FC236}">
                <a16:creationId xmlns:a16="http://schemas.microsoft.com/office/drawing/2014/main" id="{22630ED8-E3D4-4314-91C5-FA28EA52E9A0}"/>
              </a:ext>
            </a:extLst>
          </p:cNvPr>
          <p:cNvSpPr txBox="1"/>
          <p:nvPr/>
        </p:nvSpPr>
        <p:spPr>
          <a:xfrm>
            <a:off x="5322172" y="5138052"/>
            <a:ext cx="5180905" cy="1200329"/>
          </a:xfrm>
          <a:prstGeom prst="rect">
            <a:avLst/>
          </a:prstGeom>
          <a:noFill/>
        </p:spPr>
        <p:txBody>
          <a:bodyPr wrap="none" rtlCol="0">
            <a:spAutoFit/>
          </a:bodyPr>
          <a:lstStyle/>
          <a:p>
            <a:r>
              <a:rPr lang="en-US" sz="7200" dirty="0">
                <a:solidFill>
                  <a:srgbClr val="FF0000"/>
                </a:solidFill>
              </a:rPr>
              <a:t>ten thousand</a:t>
            </a:r>
          </a:p>
        </p:txBody>
      </p:sp>
    </p:spTree>
    <p:extLst>
      <p:ext uri="{BB962C8B-B14F-4D97-AF65-F5344CB8AC3E}">
        <p14:creationId xmlns:p14="http://schemas.microsoft.com/office/powerpoint/2010/main" val="4173587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89BCED1-120D-426C-8511-70E0FE53F099}"/>
              </a:ext>
            </a:extLst>
          </p:cNvPr>
          <p:cNvSpPr txBox="1"/>
          <p:nvPr/>
        </p:nvSpPr>
        <p:spPr>
          <a:xfrm>
            <a:off x="355107" y="603682"/>
            <a:ext cx="8205067" cy="5262979"/>
          </a:xfrm>
          <a:prstGeom prst="rect">
            <a:avLst/>
          </a:prstGeom>
          <a:noFill/>
        </p:spPr>
        <p:txBody>
          <a:bodyPr wrap="none" rtlCol="0">
            <a:spAutoFit/>
          </a:bodyPr>
          <a:lstStyle/>
          <a:p>
            <a:r>
              <a:rPr lang="en-US" sz="4400" dirty="0"/>
              <a:t>1 			one</a:t>
            </a:r>
          </a:p>
          <a:p>
            <a:r>
              <a:rPr lang="en-US" sz="4400" dirty="0"/>
              <a:t>10			ten</a:t>
            </a:r>
          </a:p>
          <a:p>
            <a:r>
              <a:rPr lang="en-US" sz="4400" dirty="0"/>
              <a:t>100			one hundred</a:t>
            </a:r>
          </a:p>
          <a:p>
            <a:r>
              <a:rPr lang="en-US" sz="4400" dirty="0"/>
              <a:t>1,000		one thousand</a:t>
            </a:r>
          </a:p>
          <a:p>
            <a:r>
              <a:rPr lang="en-US" sz="4400" dirty="0"/>
              <a:t>10,000		ten thousand</a:t>
            </a:r>
          </a:p>
          <a:p>
            <a:r>
              <a:rPr lang="en-US" sz="4400" dirty="0"/>
              <a:t>100,000	one hundred thousand</a:t>
            </a:r>
          </a:p>
          <a:p>
            <a:r>
              <a:rPr lang="en-US" sz="4400" dirty="0"/>
              <a:t>1000,000	one million</a:t>
            </a:r>
          </a:p>
          <a:p>
            <a:r>
              <a:rPr lang="en-US" sz="2800" dirty="0"/>
              <a:t>			</a:t>
            </a:r>
          </a:p>
        </p:txBody>
      </p:sp>
      <p:sp>
        <p:nvSpPr>
          <p:cNvPr id="2" name="TextBox 1">
            <a:extLst>
              <a:ext uri="{FF2B5EF4-FFF2-40B4-BE49-F238E27FC236}">
                <a16:creationId xmlns:a16="http://schemas.microsoft.com/office/drawing/2014/main" id="{22630ED8-E3D4-4314-91C5-FA28EA52E9A0}"/>
              </a:ext>
            </a:extLst>
          </p:cNvPr>
          <p:cNvSpPr txBox="1"/>
          <p:nvPr/>
        </p:nvSpPr>
        <p:spPr>
          <a:xfrm>
            <a:off x="3188572" y="5424379"/>
            <a:ext cx="8775800" cy="1200329"/>
          </a:xfrm>
          <a:prstGeom prst="rect">
            <a:avLst/>
          </a:prstGeom>
          <a:noFill/>
        </p:spPr>
        <p:txBody>
          <a:bodyPr wrap="none" rtlCol="0">
            <a:spAutoFit/>
          </a:bodyPr>
          <a:lstStyle/>
          <a:p>
            <a:r>
              <a:rPr lang="en-US" sz="7200" dirty="0">
                <a:solidFill>
                  <a:srgbClr val="FF0000"/>
                </a:solidFill>
              </a:rPr>
              <a:t>one hundred thousand</a:t>
            </a:r>
          </a:p>
        </p:txBody>
      </p:sp>
    </p:spTree>
    <p:extLst>
      <p:ext uri="{BB962C8B-B14F-4D97-AF65-F5344CB8AC3E}">
        <p14:creationId xmlns:p14="http://schemas.microsoft.com/office/powerpoint/2010/main" val="20699625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89BCED1-120D-426C-8511-70E0FE53F099}"/>
              </a:ext>
            </a:extLst>
          </p:cNvPr>
          <p:cNvSpPr txBox="1"/>
          <p:nvPr/>
        </p:nvSpPr>
        <p:spPr>
          <a:xfrm>
            <a:off x="355107" y="603682"/>
            <a:ext cx="8205067" cy="5262979"/>
          </a:xfrm>
          <a:prstGeom prst="rect">
            <a:avLst/>
          </a:prstGeom>
          <a:noFill/>
        </p:spPr>
        <p:txBody>
          <a:bodyPr wrap="none" rtlCol="0">
            <a:spAutoFit/>
          </a:bodyPr>
          <a:lstStyle/>
          <a:p>
            <a:r>
              <a:rPr lang="en-US" sz="4400" dirty="0"/>
              <a:t>1 			one</a:t>
            </a:r>
          </a:p>
          <a:p>
            <a:r>
              <a:rPr lang="en-US" sz="4400" dirty="0"/>
              <a:t>10			ten</a:t>
            </a:r>
          </a:p>
          <a:p>
            <a:r>
              <a:rPr lang="en-US" sz="4400" dirty="0"/>
              <a:t>100			one hundred</a:t>
            </a:r>
          </a:p>
          <a:p>
            <a:r>
              <a:rPr lang="en-US" sz="4400" dirty="0"/>
              <a:t>1000		one thousand</a:t>
            </a:r>
          </a:p>
          <a:p>
            <a:r>
              <a:rPr lang="en-US" sz="4400" dirty="0"/>
              <a:t>10,000		ten thousand</a:t>
            </a:r>
          </a:p>
          <a:p>
            <a:r>
              <a:rPr lang="en-US" sz="4400" dirty="0"/>
              <a:t>100,000	one hundred thousand</a:t>
            </a:r>
          </a:p>
          <a:p>
            <a:r>
              <a:rPr lang="en-US" sz="4400" dirty="0"/>
              <a:t>1000,000	one million</a:t>
            </a:r>
          </a:p>
          <a:p>
            <a:r>
              <a:rPr lang="en-US" sz="2800" dirty="0"/>
              <a:t>			</a:t>
            </a:r>
          </a:p>
        </p:txBody>
      </p:sp>
      <p:sp>
        <p:nvSpPr>
          <p:cNvPr id="2" name="TextBox 1">
            <a:extLst>
              <a:ext uri="{FF2B5EF4-FFF2-40B4-BE49-F238E27FC236}">
                <a16:creationId xmlns:a16="http://schemas.microsoft.com/office/drawing/2014/main" id="{22630ED8-E3D4-4314-91C5-FA28EA52E9A0}"/>
              </a:ext>
            </a:extLst>
          </p:cNvPr>
          <p:cNvSpPr txBox="1"/>
          <p:nvPr/>
        </p:nvSpPr>
        <p:spPr>
          <a:xfrm>
            <a:off x="5322172" y="5138052"/>
            <a:ext cx="4382931" cy="1200329"/>
          </a:xfrm>
          <a:prstGeom prst="rect">
            <a:avLst/>
          </a:prstGeom>
          <a:noFill/>
        </p:spPr>
        <p:txBody>
          <a:bodyPr wrap="none" rtlCol="0">
            <a:spAutoFit/>
          </a:bodyPr>
          <a:lstStyle/>
          <a:p>
            <a:r>
              <a:rPr lang="en-US" sz="7200" dirty="0">
                <a:solidFill>
                  <a:srgbClr val="FF0000"/>
                </a:solidFill>
              </a:rPr>
              <a:t>one million</a:t>
            </a:r>
          </a:p>
        </p:txBody>
      </p:sp>
    </p:spTree>
    <p:extLst>
      <p:ext uri="{BB962C8B-B14F-4D97-AF65-F5344CB8AC3E}">
        <p14:creationId xmlns:p14="http://schemas.microsoft.com/office/powerpoint/2010/main" val="28202880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2643</TotalTime>
  <Words>569</Words>
  <Application>Microsoft Office PowerPoint</Application>
  <PresentationFormat>Widescreen</PresentationFormat>
  <Paragraphs>70</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AvenirLTStd-Light</vt:lpstr>
      <vt:lpstr>Calibri</vt:lpstr>
      <vt:lpstr>Calibri Light</vt:lpstr>
      <vt:lpstr>NewCenturySchlbkLTStd-Roman</vt:lpstr>
      <vt:lpstr>Times New Roman</vt:lpstr>
      <vt:lpstr>Office Theme</vt:lpstr>
      <vt:lpstr>Monsters numbers activity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Roland</dc:creator>
  <cp:lastModifiedBy>Kirsten Holt</cp:lastModifiedBy>
  <cp:revision>13</cp:revision>
  <dcterms:created xsi:type="dcterms:W3CDTF">2020-05-19T20:23:02Z</dcterms:created>
  <dcterms:modified xsi:type="dcterms:W3CDTF">2020-11-30T16:13:51Z</dcterms:modified>
</cp:coreProperties>
</file>