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1" r:id="rId2"/>
    <p:sldId id="272" r:id="rId3"/>
    <p:sldId id="273" r:id="rId4"/>
    <p:sldId id="274" r:id="rId5"/>
    <p:sldId id="275" r:id="rId6"/>
    <p:sldId id="276" r:id="rId7"/>
    <p:sldId id="27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16B6D"/>
    <a:srgbClr val="168F92"/>
    <a:srgbClr val="0000FF"/>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E4846BD-D732-43CF-AFA6-01A5EF2547BA}" v="4" dt="2020-11-30T16:43:17.3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85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irsten Holt" userId="51acaace-e9c3-44ff-89b0-21222f022df7" providerId="ADAL" clId="{DE4846BD-D732-43CF-AFA6-01A5EF2547BA}"/>
    <pc:docChg chg="custSel delSld modSld modMainMaster">
      <pc:chgData name="Kirsten Holt" userId="51acaace-e9c3-44ff-89b0-21222f022df7" providerId="ADAL" clId="{DE4846BD-D732-43CF-AFA6-01A5EF2547BA}" dt="2020-11-30T16:44:01.618" v="954" actId="313"/>
      <pc:docMkLst>
        <pc:docMk/>
      </pc:docMkLst>
      <pc:sldChg chg="del">
        <pc:chgData name="Kirsten Holt" userId="51acaace-e9c3-44ff-89b0-21222f022df7" providerId="ADAL" clId="{DE4846BD-D732-43CF-AFA6-01A5EF2547BA}" dt="2020-11-30T15:58:04.626" v="108" actId="47"/>
        <pc:sldMkLst>
          <pc:docMk/>
          <pc:sldMk cId="3975158910" sldId="256"/>
        </pc:sldMkLst>
      </pc:sldChg>
      <pc:sldChg chg="del">
        <pc:chgData name="Kirsten Holt" userId="51acaace-e9c3-44ff-89b0-21222f022df7" providerId="ADAL" clId="{DE4846BD-D732-43CF-AFA6-01A5EF2547BA}" dt="2020-11-30T15:57:50.493" v="107" actId="47"/>
        <pc:sldMkLst>
          <pc:docMk/>
          <pc:sldMk cId="917237639" sldId="257"/>
        </pc:sldMkLst>
      </pc:sldChg>
      <pc:sldChg chg="del">
        <pc:chgData name="Kirsten Holt" userId="51acaace-e9c3-44ff-89b0-21222f022df7" providerId="ADAL" clId="{DE4846BD-D732-43CF-AFA6-01A5EF2547BA}" dt="2020-11-30T15:57:50.493" v="107" actId="47"/>
        <pc:sldMkLst>
          <pc:docMk/>
          <pc:sldMk cId="3479825613" sldId="258"/>
        </pc:sldMkLst>
      </pc:sldChg>
      <pc:sldChg chg="del">
        <pc:chgData name="Kirsten Holt" userId="51acaace-e9c3-44ff-89b0-21222f022df7" providerId="ADAL" clId="{DE4846BD-D732-43CF-AFA6-01A5EF2547BA}" dt="2020-11-30T15:57:50.493" v="107" actId="47"/>
        <pc:sldMkLst>
          <pc:docMk/>
          <pc:sldMk cId="2778360635" sldId="259"/>
        </pc:sldMkLst>
      </pc:sldChg>
      <pc:sldChg chg="del">
        <pc:chgData name="Kirsten Holt" userId="51acaace-e9c3-44ff-89b0-21222f022df7" providerId="ADAL" clId="{DE4846BD-D732-43CF-AFA6-01A5EF2547BA}" dt="2020-11-30T15:57:50.493" v="107" actId="47"/>
        <pc:sldMkLst>
          <pc:docMk/>
          <pc:sldMk cId="482109121" sldId="260"/>
        </pc:sldMkLst>
      </pc:sldChg>
      <pc:sldChg chg="del">
        <pc:chgData name="Kirsten Holt" userId="51acaace-e9c3-44ff-89b0-21222f022df7" providerId="ADAL" clId="{DE4846BD-D732-43CF-AFA6-01A5EF2547BA}" dt="2020-11-30T15:57:50.493" v="107" actId="47"/>
        <pc:sldMkLst>
          <pc:docMk/>
          <pc:sldMk cId="1710111245" sldId="261"/>
        </pc:sldMkLst>
      </pc:sldChg>
      <pc:sldChg chg="del">
        <pc:chgData name="Kirsten Holt" userId="51acaace-e9c3-44ff-89b0-21222f022df7" providerId="ADAL" clId="{DE4846BD-D732-43CF-AFA6-01A5EF2547BA}" dt="2020-11-30T15:57:50.493" v="107" actId="47"/>
        <pc:sldMkLst>
          <pc:docMk/>
          <pc:sldMk cId="1027879208" sldId="262"/>
        </pc:sldMkLst>
      </pc:sldChg>
      <pc:sldChg chg="del">
        <pc:chgData name="Kirsten Holt" userId="51acaace-e9c3-44ff-89b0-21222f022df7" providerId="ADAL" clId="{DE4846BD-D732-43CF-AFA6-01A5EF2547BA}" dt="2020-11-30T15:57:50.493" v="107" actId="47"/>
        <pc:sldMkLst>
          <pc:docMk/>
          <pc:sldMk cId="3380351639" sldId="263"/>
        </pc:sldMkLst>
      </pc:sldChg>
      <pc:sldChg chg="del">
        <pc:chgData name="Kirsten Holt" userId="51acaace-e9c3-44ff-89b0-21222f022df7" providerId="ADAL" clId="{DE4846BD-D732-43CF-AFA6-01A5EF2547BA}" dt="2020-11-30T15:57:50.493" v="107" actId="47"/>
        <pc:sldMkLst>
          <pc:docMk/>
          <pc:sldMk cId="738535840" sldId="264"/>
        </pc:sldMkLst>
      </pc:sldChg>
      <pc:sldChg chg="del">
        <pc:chgData name="Kirsten Holt" userId="51acaace-e9c3-44ff-89b0-21222f022df7" providerId="ADAL" clId="{DE4846BD-D732-43CF-AFA6-01A5EF2547BA}" dt="2020-11-30T15:57:50.493" v="107" actId="47"/>
        <pc:sldMkLst>
          <pc:docMk/>
          <pc:sldMk cId="2324720506" sldId="265"/>
        </pc:sldMkLst>
      </pc:sldChg>
      <pc:sldChg chg="del">
        <pc:chgData name="Kirsten Holt" userId="51acaace-e9c3-44ff-89b0-21222f022df7" providerId="ADAL" clId="{DE4846BD-D732-43CF-AFA6-01A5EF2547BA}" dt="2020-11-30T15:57:50.493" v="107" actId="47"/>
        <pc:sldMkLst>
          <pc:docMk/>
          <pc:sldMk cId="3047600487" sldId="266"/>
        </pc:sldMkLst>
      </pc:sldChg>
      <pc:sldChg chg="del">
        <pc:chgData name="Kirsten Holt" userId="51acaace-e9c3-44ff-89b0-21222f022df7" providerId="ADAL" clId="{DE4846BD-D732-43CF-AFA6-01A5EF2547BA}" dt="2020-11-30T15:57:50.493" v="107" actId="47"/>
        <pc:sldMkLst>
          <pc:docMk/>
          <pc:sldMk cId="2047499153" sldId="267"/>
        </pc:sldMkLst>
      </pc:sldChg>
      <pc:sldChg chg="del">
        <pc:chgData name="Kirsten Holt" userId="51acaace-e9c3-44ff-89b0-21222f022df7" providerId="ADAL" clId="{DE4846BD-D732-43CF-AFA6-01A5EF2547BA}" dt="2020-11-30T15:57:50.493" v="107" actId="47"/>
        <pc:sldMkLst>
          <pc:docMk/>
          <pc:sldMk cId="3965770175" sldId="268"/>
        </pc:sldMkLst>
      </pc:sldChg>
      <pc:sldChg chg="del">
        <pc:chgData name="Kirsten Holt" userId="51acaace-e9c3-44ff-89b0-21222f022df7" providerId="ADAL" clId="{DE4846BD-D732-43CF-AFA6-01A5EF2547BA}" dt="2020-11-30T15:57:50.493" v="107" actId="47"/>
        <pc:sldMkLst>
          <pc:docMk/>
          <pc:sldMk cId="3307941904" sldId="269"/>
        </pc:sldMkLst>
      </pc:sldChg>
      <pc:sldChg chg="del">
        <pc:chgData name="Kirsten Holt" userId="51acaace-e9c3-44ff-89b0-21222f022df7" providerId="ADAL" clId="{DE4846BD-D732-43CF-AFA6-01A5EF2547BA}" dt="2020-11-30T15:57:50.493" v="107" actId="47"/>
        <pc:sldMkLst>
          <pc:docMk/>
          <pc:sldMk cId="4265917055" sldId="270"/>
        </pc:sldMkLst>
      </pc:sldChg>
      <pc:sldChg chg="modSp mod">
        <pc:chgData name="Kirsten Holt" userId="51acaace-e9c3-44ff-89b0-21222f022df7" providerId="ADAL" clId="{DE4846BD-D732-43CF-AFA6-01A5EF2547BA}" dt="2020-11-30T16:44:01.618" v="954" actId="313"/>
        <pc:sldMkLst>
          <pc:docMk/>
          <pc:sldMk cId="2187595909" sldId="271"/>
        </pc:sldMkLst>
        <pc:spChg chg="mod">
          <ac:chgData name="Kirsten Holt" userId="51acaace-e9c3-44ff-89b0-21222f022df7" providerId="ADAL" clId="{DE4846BD-D732-43CF-AFA6-01A5EF2547BA}" dt="2020-11-30T15:55:47.099" v="91" actId="6549"/>
          <ac:spMkLst>
            <pc:docMk/>
            <pc:sldMk cId="2187595909" sldId="271"/>
            <ac:spMk id="2" creationId="{46091E37-C617-48FF-8516-0FB1938FA50F}"/>
          </ac:spMkLst>
        </pc:spChg>
        <pc:spChg chg="mod">
          <ac:chgData name="Kirsten Holt" userId="51acaace-e9c3-44ff-89b0-21222f022df7" providerId="ADAL" clId="{DE4846BD-D732-43CF-AFA6-01A5EF2547BA}" dt="2020-11-30T16:44:01.618" v="954" actId="313"/>
          <ac:spMkLst>
            <pc:docMk/>
            <pc:sldMk cId="2187595909" sldId="271"/>
            <ac:spMk id="3" creationId="{1F98516A-C114-4232-AA92-004972EFF7E1}"/>
          </ac:spMkLst>
        </pc:spChg>
        <pc:spChg chg="mod">
          <ac:chgData name="Kirsten Holt" userId="51acaace-e9c3-44ff-89b0-21222f022df7" providerId="ADAL" clId="{DE4846BD-D732-43CF-AFA6-01A5EF2547BA}" dt="2020-11-30T15:56:36.905" v="105" actId="6549"/>
          <ac:spMkLst>
            <pc:docMk/>
            <pc:sldMk cId="2187595909" sldId="271"/>
            <ac:spMk id="7" creationId="{B7BBCFBF-538E-44B3-A854-49F46581CEF2}"/>
          </ac:spMkLst>
        </pc:spChg>
      </pc:sldChg>
      <pc:sldMasterChg chg="delSp modSp mod modSldLayout sldLayoutOrd">
        <pc:chgData name="Kirsten Holt" userId="51acaace-e9c3-44ff-89b0-21222f022df7" providerId="ADAL" clId="{DE4846BD-D732-43CF-AFA6-01A5EF2547BA}" dt="2020-11-27T13:11:11.824" v="22" actId="478"/>
        <pc:sldMasterMkLst>
          <pc:docMk/>
          <pc:sldMasterMk cId="1940645893" sldId="2147483648"/>
        </pc:sldMasterMkLst>
        <pc:spChg chg="mod">
          <ac:chgData name="Kirsten Holt" userId="51acaace-e9c3-44ff-89b0-21222f022df7" providerId="ADAL" clId="{DE4846BD-D732-43CF-AFA6-01A5EF2547BA}" dt="2020-11-27T13:00:17.281" v="11" actId="1076"/>
          <ac:spMkLst>
            <pc:docMk/>
            <pc:sldMasterMk cId="1940645893" sldId="2147483648"/>
            <ac:spMk id="6" creationId="{2DDC9EC2-CFA5-4BA4-BE64-AEFDAF3A3B12}"/>
          </ac:spMkLst>
        </pc:spChg>
        <pc:spChg chg="del">
          <ac:chgData name="Kirsten Holt" userId="51acaace-e9c3-44ff-89b0-21222f022df7" providerId="ADAL" clId="{DE4846BD-D732-43CF-AFA6-01A5EF2547BA}" dt="2020-11-27T12:59:50.622" v="2" actId="478"/>
          <ac:spMkLst>
            <pc:docMk/>
            <pc:sldMasterMk cId="1940645893" sldId="2147483648"/>
            <ac:spMk id="7" creationId="{9537787F-0A9C-4D47-810C-FD83601D2B6D}"/>
          </ac:spMkLst>
        </pc:spChg>
        <pc:spChg chg="mod">
          <ac:chgData name="Kirsten Holt" userId="51acaace-e9c3-44ff-89b0-21222f022df7" providerId="ADAL" clId="{DE4846BD-D732-43CF-AFA6-01A5EF2547BA}" dt="2020-11-27T13:00:12.540" v="10" actId="20577"/>
          <ac:spMkLst>
            <pc:docMk/>
            <pc:sldMasterMk cId="1940645893" sldId="2147483648"/>
            <ac:spMk id="8" creationId="{6C5022CE-511D-4FD3-9D68-D28010087C69}"/>
          </ac:spMkLst>
        </pc:spChg>
        <pc:spChg chg="mod">
          <ac:chgData name="Kirsten Holt" userId="51acaace-e9c3-44ff-89b0-21222f022df7" providerId="ADAL" clId="{DE4846BD-D732-43CF-AFA6-01A5EF2547BA}" dt="2020-11-27T12:59:18.922" v="0" actId="20577"/>
          <ac:spMkLst>
            <pc:docMk/>
            <pc:sldMasterMk cId="1940645893" sldId="2147483648"/>
            <ac:spMk id="9" creationId="{5833F2F8-EB6E-4161-A2CE-8AFF47C9CF3E}"/>
          </ac:spMkLst>
        </pc:spChg>
        <pc:sldLayoutChg chg="delSp mod">
          <pc:chgData name="Kirsten Holt" userId="51acaace-e9c3-44ff-89b0-21222f022df7" providerId="ADAL" clId="{DE4846BD-D732-43CF-AFA6-01A5EF2547BA}" dt="2020-11-27T13:10:44.735" v="12" actId="478"/>
          <pc:sldLayoutMkLst>
            <pc:docMk/>
            <pc:sldMasterMk cId="1940645893" sldId="2147483648"/>
            <pc:sldLayoutMk cId="4254637666" sldId="2147483649"/>
          </pc:sldLayoutMkLst>
          <pc:spChg chg="del">
            <ac:chgData name="Kirsten Holt" userId="51acaace-e9c3-44ff-89b0-21222f022df7" providerId="ADAL" clId="{DE4846BD-D732-43CF-AFA6-01A5EF2547BA}" dt="2020-11-27T13:10:44.735" v="12" actId="478"/>
            <ac:spMkLst>
              <pc:docMk/>
              <pc:sldMasterMk cId="1940645893" sldId="2147483648"/>
              <pc:sldLayoutMk cId="4254637666" sldId="2147483649"/>
              <ac:spMk id="7" creationId="{522B3735-778D-497C-8A8C-8ACB781C9A6D}"/>
            </ac:spMkLst>
          </pc:spChg>
        </pc:sldLayoutChg>
        <pc:sldLayoutChg chg="delSp mod">
          <pc:chgData name="Kirsten Holt" userId="51acaace-e9c3-44ff-89b0-21222f022df7" providerId="ADAL" clId="{DE4846BD-D732-43CF-AFA6-01A5EF2547BA}" dt="2020-11-27T12:59:43.143" v="1" actId="478"/>
          <pc:sldLayoutMkLst>
            <pc:docMk/>
            <pc:sldMasterMk cId="1940645893" sldId="2147483648"/>
            <pc:sldLayoutMk cId="1325624748" sldId="2147483650"/>
          </pc:sldLayoutMkLst>
          <pc:spChg chg="del">
            <ac:chgData name="Kirsten Holt" userId="51acaace-e9c3-44ff-89b0-21222f022df7" providerId="ADAL" clId="{DE4846BD-D732-43CF-AFA6-01A5EF2547BA}" dt="2020-11-27T12:59:43.143" v="1" actId="478"/>
            <ac:spMkLst>
              <pc:docMk/>
              <pc:sldMasterMk cId="1940645893" sldId="2147483648"/>
              <pc:sldLayoutMk cId="1325624748" sldId="2147483650"/>
              <ac:spMk id="5" creationId="{EE38B17B-68C6-46A5-9DF4-C6AC4C1D15E0}"/>
            </ac:spMkLst>
          </pc:spChg>
        </pc:sldLayoutChg>
        <pc:sldLayoutChg chg="delSp mod ord">
          <pc:chgData name="Kirsten Holt" userId="51acaace-e9c3-44ff-89b0-21222f022df7" providerId="ADAL" clId="{DE4846BD-D732-43CF-AFA6-01A5EF2547BA}" dt="2020-11-27T13:10:48.217" v="14" actId="478"/>
          <pc:sldLayoutMkLst>
            <pc:docMk/>
            <pc:sldMasterMk cId="1940645893" sldId="2147483648"/>
            <pc:sldLayoutMk cId="559525428" sldId="2147483651"/>
          </pc:sldLayoutMkLst>
          <pc:spChg chg="del">
            <ac:chgData name="Kirsten Holt" userId="51acaace-e9c3-44ff-89b0-21222f022df7" providerId="ADAL" clId="{DE4846BD-D732-43CF-AFA6-01A5EF2547BA}" dt="2020-11-27T13:10:48.217" v="14" actId="478"/>
            <ac:spMkLst>
              <pc:docMk/>
              <pc:sldMasterMk cId="1940645893" sldId="2147483648"/>
              <pc:sldLayoutMk cId="559525428" sldId="2147483651"/>
              <ac:spMk id="8" creationId="{2B60D820-A3E6-43A5-B45E-1468334B3EE7}"/>
            </ac:spMkLst>
          </pc:spChg>
        </pc:sldLayoutChg>
        <pc:sldLayoutChg chg="delSp mod">
          <pc:chgData name="Kirsten Holt" userId="51acaace-e9c3-44ff-89b0-21222f022df7" providerId="ADAL" clId="{DE4846BD-D732-43CF-AFA6-01A5EF2547BA}" dt="2020-11-27T13:10:54.744" v="15" actId="478"/>
          <pc:sldLayoutMkLst>
            <pc:docMk/>
            <pc:sldMasterMk cId="1940645893" sldId="2147483648"/>
            <pc:sldLayoutMk cId="1382419097" sldId="2147483652"/>
          </pc:sldLayoutMkLst>
          <pc:spChg chg="del">
            <ac:chgData name="Kirsten Holt" userId="51acaace-e9c3-44ff-89b0-21222f022df7" providerId="ADAL" clId="{DE4846BD-D732-43CF-AFA6-01A5EF2547BA}" dt="2020-11-27T13:10:54.744" v="15" actId="478"/>
            <ac:spMkLst>
              <pc:docMk/>
              <pc:sldMasterMk cId="1940645893" sldId="2147483648"/>
              <pc:sldLayoutMk cId="1382419097" sldId="2147483652"/>
              <ac:spMk id="8" creationId="{F18B0CBB-CA2F-486F-B4E8-5D69E621BFEB}"/>
            </ac:spMkLst>
          </pc:spChg>
        </pc:sldLayoutChg>
        <pc:sldLayoutChg chg="delSp mod">
          <pc:chgData name="Kirsten Holt" userId="51acaace-e9c3-44ff-89b0-21222f022df7" providerId="ADAL" clId="{DE4846BD-D732-43CF-AFA6-01A5EF2547BA}" dt="2020-11-27T13:10:57.007" v="16" actId="478"/>
          <pc:sldLayoutMkLst>
            <pc:docMk/>
            <pc:sldMasterMk cId="1940645893" sldId="2147483648"/>
            <pc:sldLayoutMk cId="4170816049" sldId="2147483653"/>
          </pc:sldLayoutMkLst>
          <pc:spChg chg="del">
            <ac:chgData name="Kirsten Holt" userId="51acaace-e9c3-44ff-89b0-21222f022df7" providerId="ADAL" clId="{DE4846BD-D732-43CF-AFA6-01A5EF2547BA}" dt="2020-11-27T13:10:57.007" v="16" actId="478"/>
            <ac:spMkLst>
              <pc:docMk/>
              <pc:sldMasterMk cId="1940645893" sldId="2147483648"/>
              <pc:sldLayoutMk cId="4170816049" sldId="2147483653"/>
              <ac:spMk id="11" creationId="{493364DA-A581-4939-9DC9-59D9F6174987}"/>
            </ac:spMkLst>
          </pc:spChg>
        </pc:sldLayoutChg>
        <pc:sldLayoutChg chg="delSp mod">
          <pc:chgData name="Kirsten Holt" userId="51acaace-e9c3-44ff-89b0-21222f022df7" providerId="ADAL" clId="{DE4846BD-D732-43CF-AFA6-01A5EF2547BA}" dt="2020-11-27T13:10:59.506" v="17" actId="478"/>
          <pc:sldLayoutMkLst>
            <pc:docMk/>
            <pc:sldMasterMk cId="1940645893" sldId="2147483648"/>
            <pc:sldLayoutMk cId="3063272553" sldId="2147483654"/>
          </pc:sldLayoutMkLst>
          <pc:spChg chg="del">
            <ac:chgData name="Kirsten Holt" userId="51acaace-e9c3-44ff-89b0-21222f022df7" providerId="ADAL" clId="{DE4846BD-D732-43CF-AFA6-01A5EF2547BA}" dt="2020-11-27T13:10:59.506" v="17" actId="478"/>
            <ac:spMkLst>
              <pc:docMk/>
              <pc:sldMasterMk cId="1940645893" sldId="2147483648"/>
              <pc:sldLayoutMk cId="3063272553" sldId="2147483654"/>
              <ac:spMk id="7" creationId="{EB3C1EC2-A109-43BC-9017-5B9F5ACB616B}"/>
            </ac:spMkLst>
          </pc:spChg>
        </pc:sldLayoutChg>
        <pc:sldLayoutChg chg="delSp mod">
          <pc:chgData name="Kirsten Holt" userId="51acaace-e9c3-44ff-89b0-21222f022df7" providerId="ADAL" clId="{DE4846BD-D732-43CF-AFA6-01A5EF2547BA}" dt="2020-11-27T13:11:02.154" v="18" actId="478"/>
          <pc:sldLayoutMkLst>
            <pc:docMk/>
            <pc:sldMasterMk cId="1940645893" sldId="2147483648"/>
            <pc:sldLayoutMk cId="386625998" sldId="2147483655"/>
          </pc:sldLayoutMkLst>
          <pc:spChg chg="del">
            <ac:chgData name="Kirsten Holt" userId="51acaace-e9c3-44ff-89b0-21222f022df7" providerId="ADAL" clId="{DE4846BD-D732-43CF-AFA6-01A5EF2547BA}" dt="2020-11-27T13:11:02.154" v="18" actId="478"/>
            <ac:spMkLst>
              <pc:docMk/>
              <pc:sldMasterMk cId="1940645893" sldId="2147483648"/>
              <pc:sldLayoutMk cId="386625998" sldId="2147483655"/>
              <ac:spMk id="6" creationId="{9DE0C5CF-D994-4DB5-B2DD-89FC8B55F900}"/>
            </ac:spMkLst>
          </pc:spChg>
        </pc:sldLayoutChg>
        <pc:sldLayoutChg chg="delSp mod">
          <pc:chgData name="Kirsten Holt" userId="51acaace-e9c3-44ff-89b0-21222f022df7" providerId="ADAL" clId="{DE4846BD-D732-43CF-AFA6-01A5EF2547BA}" dt="2020-11-27T13:11:03.957" v="19" actId="478"/>
          <pc:sldLayoutMkLst>
            <pc:docMk/>
            <pc:sldMasterMk cId="1940645893" sldId="2147483648"/>
            <pc:sldLayoutMk cId="1985281252" sldId="2147483656"/>
          </pc:sldLayoutMkLst>
          <pc:spChg chg="del">
            <ac:chgData name="Kirsten Holt" userId="51acaace-e9c3-44ff-89b0-21222f022df7" providerId="ADAL" clId="{DE4846BD-D732-43CF-AFA6-01A5EF2547BA}" dt="2020-11-27T13:11:03.957" v="19" actId="478"/>
            <ac:spMkLst>
              <pc:docMk/>
              <pc:sldMasterMk cId="1940645893" sldId="2147483648"/>
              <pc:sldLayoutMk cId="1985281252" sldId="2147483656"/>
              <ac:spMk id="8" creationId="{1F5AA26E-05BC-40C0-801D-D9D09252F4B1}"/>
            </ac:spMkLst>
          </pc:spChg>
        </pc:sldLayoutChg>
        <pc:sldLayoutChg chg="delSp mod">
          <pc:chgData name="Kirsten Holt" userId="51acaace-e9c3-44ff-89b0-21222f022df7" providerId="ADAL" clId="{DE4846BD-D732-43CF-AFA6-01A5EF2547BA}" dt="2020-11-27T13:11:06.832" v="20" actId="478"/>
          <pc:sldLayoutMkLst>
            <pc:docMk/>
            <pc:sldMasterMk cId="1940645893" sldId="2147483648"/>
            <pc:sldLayoutMk cId="322891199" sldId="2147483657"/>
          </pc:sldLayoutMkLst>
          <pc:spChg chg="del">
            <ac:chgData name="Kirsten Holt" userId="51acaace-e9c3-44ff-89b0-21222f022df7" providerId="ADAL" clId="{DE4846BD-D732-43CF-AFA6-01A5EF2547BA}" dt="2020-11-27T13:11:06.832" v="20" actId="478"/>
            <ac:spMkLst>
              <pc:docMk/>
              <pc:sldMasterMk cId="1940645893" sldId="2147483648"/>
              <pc:sldLayoutMk cId="322891199" sldId="2147483657"/>
              <ac:spMk id="8" creationId="{E29EB5C8-9F26-4CA0-AF29-8DEF85C6959E}"/>
            </ac:spMkLst>
          </pc:spChg>
        </pc:sldLayoutChg>
        <pc:sldLayoutChg chg="delSp mod">
          <pc:chgData name="Kirsten Holt" userId="51acaace-e9c3-44ff-89b0-21222f022df7" providerId="ADAL" clId="{DE4846BD-D732-43CF-AFA6-01A5EF2547BA}" dt="2020-11-27T13:11:09.309" v="21" actId="478"/>
          <pc:sldLayoutMkLst>
            <pc:docMk/>
            <pc:sldMasterMk cId="1940645893" sldId="2147483648"/>
            <pc:sldLayoutMk cId="1119101157" sldId="2147483658"/>
          </pc:sldLayoutMkLst>
          <pc:spChg chg="del">
            <ac:chgData name="Kirsten Holt" userId="51acaace-e9c3-44ff-89b0-21222f022df7" providerId="ADAL" clId="{DE4846BD-D732-43CF-AFA6-01A5EF2547BA}" dt="2020-11-27T13:11:09.309" v="21" actId="478"/>
            <ac:spMkLst>
              <pc:docMk/>
              <pc:sldMasterMk cId="1940645893" sldId="2147483648"/>
              <pc:sldLayoutMk cId="1119101157" sldId="2147483658"/>
              <ac:spMk id="7" creationId="{CAC5199C-6408-47E1-BECA-54C2024CB314}"/>
            </ac:spMkLst>
          </pc:spChg>
        </pc:sldLayoutChg>
        <pc:sldLayoutChg chg="delSp mod">
          <pc:chgData name="Kirsten Holt" userId="51acaace-e9c3-44ff-89b0-21222f022df7" providerId="ADAL" clId="{DE4846BD-D732-43CF-AFA6-01A5EF2547BA}" dt="2020-11-27T13:11:11.824" v="22" actId="478"/>
          <pc:sldLayoutMkLst>
            <pc:docMk/>
            <pc:sldMasterMk cId="1940645893" sldId="2147483648"/>
            <pc:sldLayoutMk cId="3297804677" sldId="2147483659"/>
          </pc:sldLayoutMkLst>
          <pc:spChg chg="del">
            <ac:chgData name="Kirsten Holt" userId="51acaace-e9c3-44ff-89b0-21222f022df7" providerId="ADAL" clId="{DE4846BD-D732-43CF-AFA6-01A5EF2547BA}" dt="2020-11-27T13:11:11.824" v="22" actId="478"/>
            <ac:spMkLst>
              <pc:docMk/>
              <pc:sldMasterMk cId="1940645893" sldId="2147483648"/>
              <pc:sldLayoutMk cId="3297804677" sldId="2147483659"/>
              <ac:spMk id="7" creationId="{087FF16B-6D46-453D-BAFF-85AC04D3549C}"/>
            </ac:spMkLst>
          </pc:spChg>
        </pc:sldLayoutChg>
      </pc:sldMasterChg>
    </pc:docChg>
  </pc:docChgLst>
  <pc:docChgLst>
    <pc:chgData name="Kirsten Holt" userId="51acaace-e9c3-44ff-89b0-21222f022df7" providerId="ADAL" clId="{5589267D-1C00-49F9-9C76-1CC53CDA9111}"/>
    <pc:docChg chg="modSld">
      <pc:chgData name="Kirsten Holt" userId="51acaace-e9c3-44ff-89b0-21222f022df7" providerId="ADAL" clId="{5589267D-1C00-49F9-9C76-1CC53CDA9111}" dt="2020-11-30T16:50:57.785" v="0" actId="27107"/>
      <pc:docMkLst>
        <pc:docMk/>
      </pc:docMkLst>
      <pc:sldChg chg="modSp mod">
        <pc:chgData name="Kirsten Holt" userId="51acaace-e9c3-44ff-89b0-21222f022df7" providerId="ADAL" clId="{5589267D-1C00-49F9-9C76-1CC53CDA9111}" dt="2020-11-30T16:50:57.785" v="0" actId="27107"/>
        <pc:sldMkLst>
          <pc:docMk/>
          <pc:sldMk cId="2187595909" sldId="271"/>
        </pc:sldMkLst>
        <pc:spChg chg="mod">
          <ac:chgData name="Kirsten Holt" userId="51acaace-e9c3-44ff-89b0-21222f022df7" providerId="ADAL" clId="{5589267D-1C00-49F9-9C76-1CC53CDA9111}" dt="2020-11-30T16:50:57.785" v="0" actId="27107"/>
          <ac:spMkLst>
            <pc:docMk/>
            <pc:sldMk cId="2187595909" sldId="271"/>
            <ac:spMk id="3" creationId="{1F98516A-C114-4232-AA92-004972EFF7E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0FB1C-843B-4AC7-B7FE-531D31D21D9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5BB293F-E63D-4FD6-B178-9C6DB429F2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4254637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B1627-5209-4595-B6F3-54348A1F950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782891C-481F-476D-82E1-B27E54069A6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19101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D801795-CD05-4D91-85D0-4F954FA96FBF}"/>
              </a:ext>
            </a:extLst>
          </p:cNvPr>
          <p:cNvSpPr>
            <a:spLocks noGrp="1"/>
          </p:cNvSpPr>
          <p:nvPr>
            <p:ph type="title" orient="vert"/>
          </p:nvPr>
        </p:nvSpPr>
        <p:spPr>
          <a:xfrm>
            <a:off x="8724900" y="886265"/>
            <a:ext cx="2628900" cy="529069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461837D-1843-44D0-9EDB-740AB5DACE74}"/>
              </a:ext>
            </a:extLst>
          </p:cNvPr>
          <p:cNvSpPr>
            <a:spLocks noGrp="1"/>
          </p:cNvSpPr>
          <p:nvPr>
            <p:ph type="body" orient="vert" idx="1"/>
          </p:nvPr>
        </p:nvSpPr>
        <p:spPr>
          <a:xfrm>
            <a:off x="838200" y="886265"/>
            <a:ext cx="7734300" cy="529069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97804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0C9075-117E-4BC9-AE10-06B4472B93D9}"/>
              </a:ext>
            </a:extLst>
          </p:cNvPr>
          <p:cNvSpPr>
            <a:spLocks noGrp="1"/>
          </p:cNvSpPr>
          <p:nvPr>
            <p:ph type="title"/>
          </p:nvPr>
        </p:nvSpPr>
        <p:spPr>
          <a:xfrm>
            <a:off x="717452" y="1498722"/>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F94FBC2-FF04-45DF-9BD9-E6F93DFD8918}"/>
              </a:ext>
            </a:extLst>
          </p:cNvPr>
          <p:cNvSpPr>
            <a:spLocks noGrp="1"/>
          </p:cNvSpPr>
          <p:nvPr>
            <p:ph type="body" idx="1"/>
          </p:nvPr>
        </p:nvSpPr>
        <p:spPr>
          <a:xfrm>
            <a:off x="717452" y="4351459"/>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5595254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D3A230C-DDC9-466C-9F6E-3C3818CC08EE}"/>
              </a:ext>
            </a:extLst>
          </p:cNvPr>
          <p:cNvSpPr>
            <a:spLocks noGrp="1"/>
          </p:cNvSpPr>
          <p:nvPr>
            <p:ph idx="1"/>
          </p:nvPr>
        </p:nvSpPr>
        <p:spPr>
          <a:xfrm>
            <a:off x="777825" y="1253331"/>
            <a:ext cx="10515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256247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653225-6A63-4407-A08C-925AA5A18E4E}"/>
              </a:ext>
            </a:extLst>
          </p:cNvPr>
          <p:cNvSpPr>
            <a:spLocks noGrp="1"/>
          </p:cNvSpPr>
          <p:nvPr>
            <p:ph type="title"/>
          </p:nvPr>
        </p:nvSpPr>
        <p:spPr>
          <a:xfrm>
            <a:off x="838200" y="730250"/>
            <a:ext cx="10515600" cy="1325563"/>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56D6774E-4772-41C3-ABF6-87FAB8B3ADC8}"/>
              </a:ext>
            </a:extLst>
          </p:cNvPr>
          <p:cNvSpPr>
            <a:spLocks noGrp="1"/>
          </p:cNvSpPr>
          <p:nvPr>
            <p:ph sz="half" idx="1"/>
          </p:nvPr>
        </p:nvSpPr>
        <p:spPr>
          <a:xfrm>
            <a:off x="838200" y="2194559"/>
            <a:ext cx="5181600" cy="398240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AA213DDC-F66E-4F65-9A33-345D817011E2}"/>
              </a:ext>
            </a:extLst>
          </p:cNvPr>
          <p:cNvSpPr>
            <a:spLocks noGrp="1"/>
          </p:cNvSpPr>
          <p:nvPr>
            <p:ph sz="half" idx="2"/>
          </p:nvPr>
        </p:nvSpPr>
        <p:spPr>
          <a:xfrm>
            <a:off x="6172200" y="2194559"/>
            <a:ext cx="5181600" cy="3982404"/>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824190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C8067-F235-4FA1-932C-9EA742B100FC}"/>
              </a:ext>
            </a:extLst>
          </p:cNvPr>
          <p:cNvSpPr>
            <a:spLocks noGrp="1"/>
          </p:cNvSpPr>
          <p:nvPr>
            <p:ph type="title"/>
          </p:nvPr>
        </p:nvSpPr>
        <p:spPr>
          <a:xfrm>
            <a:off x="827088" y="851694"/>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1CD4EC7-C369-4FFB-A4F8-21C3823B866E}"/>
              </a:ext>
            </a:extLst>
          </p:cNvPr>
          <p:cNvSpPr>
            <a:spLocks noGrp="1"/>
          </p:cNvSpPr>
          <p:nvPr>
            <p:ph type="body" idx="1"/>
          </p:nvPr>
        </p:nvSpPr>
        <p:spPr>
          <a:xfrm>
            <a:off x="839788" y="2240192"/>
            <a:ext cx="5157787" cy="51293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49702556-40DD-4371-932E-31B59D6387D8}"/>
              </a:ext>
            </a:extLst>
          </p:cNvPr>
          <p:cNvSpPr>
            <a:spLocks noGrp="1"/>
          </p:cNvSpPr>
          <p:nvPr>
            <p:ph sz="half" idx="2"/>
          </p:nvPr>
        </p:nvSpPr>
        <p:spPr>
          <a:xfrm>
            <a:off x="839788" y="2855741"/>
            <a:ext cx="5157787" cy="333392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AD2E6FF8-8A79-4A2F-93DB-16DA667B736A}"/>
              </a:ext>
            </a:extLst>
          </p:cNvPr>
          <p:cNvSpPr>
            <a:spLocks noGrp="1"/>
          </p:cNvSpPr>
          <p:nvPr>
            <p:ph type="body" sz="quarter" idx="3"/>
          </p:nvPr>
        </p:nvSpPr>
        <p:spPr>
          <a:xfrm>
            <a:off x="6194427" y="2260034"/>
            <a:ext cx="5183188" cy="51293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52359BCF-B816-44B3-B0F7-0D6A95D64AAE}"/>
              </a:ext>
            </a:extLst>
          </p:cNvPr>
          <p:cNvSpPr>
            <a:spLocks noGrp="1"/>
          </p:cNvSpPr>
          <p:nvPr>
            <p:ph sz="quarter" idx="4"/>
          </p:nvPr>
        </p:nvSpPr>
        <p:spPr>
          <a:xfrm>
            <a:off x="6172200" y="2855741"/>
            <a:ext cx="5183188" cy="333392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70816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8C323-D529-410A-8675-526A75331F07}"/>
              </a:ext>
            </a:extLst>
          </p:cNvPr>
          <p:cNvSpPr>
            <a:spLocks noGrp="1"/>
          </p:cNvSpPr>
          <p:nvPr>
            <p:ph type="title"/>
          </p:nvPr>
        </p:nvSpPr>
        <p:spPr>
          <a:xfrm>
            <a:off x="777825" y="788759"/>
            <a:ext cx="10515600" cy="1325563"/>
          </a:xfrm>
        </p:spPr>
        <p:txBody>
          <a:bodyPr/>
          <a:lstStyle/>
          <a:p>
            <a:r>
              <a:rPr lang="en-US"/>
              <a:t>Click to edit Master title style</a:t>
            </a:r>
          </a:p>
        </p:txBody>
      </p:sp>
    </p:spTree>
    <p:extLst>
      <p:ext uri="{BB962C8B-B14F-4D97-AF65-F5344CB8AC3E}">
        <p14:creationId xmlns:p14="http://schemas.microsoft.com/office/powerpoint/2010/main" val="3063272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866259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0898CB-5DF3-47A7-A57E-4A65195FE31F}"/>
              </a:ext>
            </a:extLst>
          </p:cNvPr>
          <p:cNvSpPr>
            <a:spLocks noGrp="1"/>
          </p:cNvSpPr>
          <p:nvPr>
            <p:ph type="title"/>
          </p:nvPr>
        </p:nvSpPr>
        <p:spPr>
          <a:xfrm>
            <a:off x="839788" y="987424"/>
            <a:ext cx="3932237" cy="1069975"/>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0866210-8B25-4B11-8D69-25B1F32FD7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CBB1BD9-4CB7-4268-AF3E-DBEDD42759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9852812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25FEE-21F0-4266-9DED-3A6331CAE04D}"/>
              </a:ext>
            </a:extLst>
          </p:cNvPr>
          <p:cNvSpPr>
            <a:spLocks noGrp="1"/>
          </p:cNvSpPr>
          <p:nvPr>
            <p:ph type="title"/>
          </p:nvPr>
        </p:nvSpPr>
        <p:spPr>
          <a:xfrm>
            <a:off x="839788" y="987424"/>
            <a:ext cx="3932237" cy="1069975"/>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1756E6C7-0124-4502-BD85-733E5EA4AC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BAFA8F0-98E4-4B7A-897D-C4DE86C2F1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22891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75702AA-2DB2-4F5F-801B-2A0659A3ED0B}"/>
              </a:ext>
            </a:extLst>
          </p:cNvPr>
          <p:cNvSpPr>
            <a:spLocks noGrp="1"/>
          </p:cNvSpPr>
          <p:nvPr>
            <p:ph type="title"/>
          </p:nvPr>
        </p:nvSpPr>
        <p:spPr>
          <a:xfrm>
            <a:off x="838200" y="91376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5C22CB34-2A4A-4FEB-AA48-4C6767B6FF5D}"/>
              </a:ext>
            </a:extLst>
          </p:cNvPr>
          <p:cNvSpPr>
            <a:spLocks noGrp="1"/>
          </p:cNvSpPr>
          <p:nvPr>
            <p:ph type="body" idx="1"/>
          </p:nvPr>
        </p:nvSpPr>
        <p:spPr>
          <a:xfrm>
            <a:off x="838200" y="2377440"/>
            <a:ext cx="10515600" cy="356679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9" name="TextBox 8">
            <a:extLst>
              <a:ext uri="{FF2B5EF4-FFF2-40B4-BE49-F238E27FC236}">
                <a16:creationId xmlns:a16="http://schemas.microsoft.com/office/drawing/2014/main" id="{5833F2F8-EB6E-4161-A2CE-8AFF47C9CF3E}"/>
              </a:ext>
            </a:extLst>
          </p:cNvPr>
          <p:cNvSpPr txBox="1"/>
          <p:nvPr userDrawn="1"/>
        </p:nvSpPr>
        <p:spPr>
          <a:xfrm>
            <a:off x="249702" y="135869"/>
            <a:ext cx="10636347" cy="400110"/>
          </a:xfrm>
          <a:prstGeom prst="rect">
            <a:avLst/>
          </a:prstGeom>
          <a:noFill/>
        </p:spPr>
        <p:txBody>
          <a:bodyPr wrap="square">
            <a:spAutoFit/>
          </a:bodyPr>
          <a:lstStyle/>
          <a:p>
            <a:pPr algn="l"/>
            <a:r>
              <a:rPr lang="en-US" sz="2000" b="0" i="0" u="none" strike="noStrike" baseline="0" dirty="0">
                <a:solidFill>
                  <a:srgbClr val="116B6D"/>
                </a:solidFill>
                <a:latin typeface="Times New Roman" panose="02020603050405020304" pitchFamily="18" charset="0"/>
                <a:cs typeface="Times New Roman" panose="02020603050405020304" pitchFamily="18" charset="0"/>
              </a:rPr>
              <a:t>Structuring Fun for Young Language Learners Online: Downloadable Resource 8</a:t>
            </a:r>
            <a:endParaRPr lang="en-GB" sz="2000" b="0" dirty="0">
              <a:solidFill>
                <a:srgbClr val="116B6D"/>
              </a:solidFill>
              <a:latin typeface="Times New Roman" panose="02020603050405020304" pitchFamily="18" charset="0"/>
              <a:cs typeface="Times New Roman" panose="02020603050405020304" pitchFamily="18" charset="0"/>
            </a:endParaRPr>
          </a:p>
        </p:txBody>
      </p:sp>
      <p:sp>
        <p:nvSpPr>
          <p:cNvPr id="6" name="Rectangle 7">
            <a:extLst>
              <a:ext uri="{FF2B5EF4-FFF2-40B4-BE49-F238E27FC236}">
                <a16:creationId xmlns:a16="http://schemas.microsoft.com/office/drawing/2014/main" id="{2DDC9EC2-CFA5-4BA4-BE64-AEFDAF3A3B12}"/>
              </a:ext>
            </a:extLst>
          </p:cNvPr>
          <p:cNvSpPr>
            <a:spLocks noChangeArrowheads="1"/>
          </p:cNvSpPr>
          <p:nvPr userDrawn="1"/>
        </p:nvSpPr>
        <p:spPr bwMode="auto">
          <a:xfrm>
            <a:off x="0" y="6379368"/>
            <a:ext cx="12240684" cy="503238"/>
          </a:xfrm>
          <a:prstGeom prst="rect">
            <a:avLst/>
          </a:prstGeom>
          <a:solidFill>
            <a:srgbClr val="168F92"/>
          </a:solidFill>
          <a:ln>
            <a:noFill/>
          </a:ln>
        </p:spPr>
        <p:txBody>
          <a:bodyPr wrap="none" anchor="ctr"/>
          <a:lstStyle>
            <a:lvl1pPr eaLnBrk="0" hangingPunct="0">
              <a:defRPr sz="1600">
                <a:solidFill>
                  <a:schemeClr val="tx1"/>
                </a:solidFill>
                <a:latin typeface="Arial" panose="020B0604020202020204" pitchFamily="34" charset="0"/>
                <a:ea typeface="MS PGothic" panose="020B0600070205080204" pitchFamily="34" charset="-128"/>
              </a:defRPr>
            </a:lvl1pPr>
            <a:lvl2pPr marL="742950" indent="-285750" eaLnBrk="0" hangingPunct="0">
              <a:defRPr sz="1600">
                <a:solidFill>
                  <a:schemeClr val="tx1"/>
                </a:solidFill>
                <a:latin typeface="Arial" panose="020B0604020202020204" pitchFamily="34" charset="0"/>
                <a:ea typeface="MS PGothic" panose="020B0600070205080204" pitchFamily="34" charset="-128"/>
              </a:defRPr>
            </a:lvl2pPr>
            <a:lvl3pPr marL="1143000" indent="-228600" eaLnBrk="0" hangingPunct="0">
              <a:defRPr sz="1600">
                <a:solidFill>
                  <a:schemeClr val="tx1"/>
                </a:solidFill>
                <a:latin typeface="Arial" panose="020B0604020202020204" pitchFamily="34" charset="0"/>
                <a:ea typeface="MS PGothic" panose="020B0600070205080204" pitchFamily="34" charset="-128"/>
              </a:defRPr>
            </a:lvl3pPr>
            <a:lvl4pPr marL="1600200" indent="-228600" eaLnBrk="0" hangingPunct="0">
              <a:defRPr sz="1600">
                <a:solidFill>
                  <a:schemeClr val="tx1"/>
                </a:solidFill>
                <a:latin typeface="Arial" panose="020B0604020202020204" pitchFamily="34" charset="0"/>
                <a:ea typeface="MS PGothic" panose="020B0600070205080204" pitchFamily="34" charset="-128"/>
              </a:defRPr>
            </a:lvl4pPr>
            <a:lvl5pPr marL="2057400" indent="-228600" eaLnBrk="0" hangingPunct="0">
              <a:defRPr sz="16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6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6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6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600">
                <a:solidFill>
                  <a:schemeClr val="tx1"/>
                </a:solidFill>
                <a:latin typeface="Arial" panose="020B0604020202020204" pitchFamily="34" charset="0"/>
                <a:ea typeface="MS PGothic" panose="020B0600070205080204" pitchFamily="34" charset="-128"/>
              </a:defRPr>
            </a:lvl9pPr>
          </a:lstStyle>
          <a:p>
            <a:pPr algn="ctr" eaLnBrk="1" hangingPunct="1"/>
            <a:r>
              <a:rPr lang="en-US" altLang="en-US" baseline="-25000"/>
              <a:t> </a:t>
            </a:r>
          </a:p>
        </p:txBody>
      </p:sp>
      <p:sp>
        <p:nvSpPr>
          <p:cNvPr id="8" name="Footer Placeholder 7">
            <a:extLst>
              <a:ext uri="{FF2B5EF4-FFF2-40B4-BE49-F238E27FC236}">
                <a16:creationId xmlns:a16="http://schemas.microsoft.com/office/drawing/2014/main" id="{6C5022CE-511D-4FD3-9D68-D28010087C69}"/>
              </a:ext>
            </a:extLst>
          </p:cNvPr>
          <p:cNvSpPr txBox="1">
            <a:spLocks/>
          </p:cNvSpPr>
          <p:nvPr userDrawn="1"/>
        </p:nvSpPr>
        <p:spPr bwMode="auto">
          <a:xfrm>
            <a:off x="0" y="6448425"/>
            <a:ext cx="12192000" cy="3651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chemeClr val="tx1"/>
                </a:solidFill>
                <a:miter lim="800000"/>
                <a:headEnd/>
                <a:tailEnd/>
              </a14:hiddenLine>
            </a:ext>
          </a:extLst>
        </p:spPr>
        <p:txBody>
          <a:bodyPr anchor="ctr"/>
          <a:lstStyle>
            <a:lvl1pPr eaLnBrk="0" hangingPunct="0">
              <a:defRPr sz="1600">
                <a:solidFill>
                  <a:schemeClr val="tx1"/>
                </a:solidFill>
                <a:latin typeface="Arial" panose="020B0604020202020204" pitchFamily="34" charset="0"/>
                <a:ea typeface="MS PGothic" panose="020B0600070205080204" pitchFamily="34" charset="-128"/>
              </a:defRPr>
            </a:lvl1pPr>
            <a:lvl2pPr marL="742950" indent="-285750" eaLnBrk="0" hangingPunct="0">
              <a:defRPr sz="1600">
                <a:solidFill>
                  <a:schemeClr val="tx1"/>
                </a:solidFill>
                <a:latin typeface="Arial" panose="020B0604020202020204" pitchFamily="34" charset="0"/>
                <a:ea typeface="MS PGothic" panose="020B0600070205080204" pitchFamily="34" charset="-128"/>
              </a:defRPr>
            </a:lvl2pPr>
            <a:lvl3pPr marL="1143000" indent="-228600" eaLnBrk="0" hangingPunct="0">
              <a:defRPr sz="1600">
                <a:solidFill>
                  <a:schemeClr val="tx1"/>
                </a:solidFill>
                <a:latin typeface="Arial" panose="020B0604020202020204" pitchFamily="34" charset="0"/>
                <a:ea typeface="MS PGothic" panose="020B0600070205080204" pitchFamily="34" charset="-128"/>
              </a:defRPr>
            </a:lvl3pPr>
            <a:lvl4pPr marL="1600200" indent="-228600" eaLnBrk="0" hangingPunct="0">
              <a:defRPr sz="1600">
                <a:solidFill>
                  <a:schemeClr val="tx1"/>
                </a:solidFill>
                <a:latin typeface="Arial" panose="020B0604020202020204" pitchFamily="34" charset="0"/>
                <a:ea typeface="MS PGothic" panose="020B0600070205080204" pitchFamily="34" charset="-128"/>
              </a:defRPr>
            </a:lvl4pPr>
            <a:lvl5pPr marL="2057400" indent="-228600" eaLnBrk="0" hangingPunct="0">
              <a:defRPr sz="16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16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16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16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1600">
                <a:solidFill>
                  <a:schemeClr val="tx1"/>
                </a:solidFill>
                <a:latin typeface="Arial" panose="020B0604020202020204" pitchFamily="34" charset="0"/>
                <a:ea typeface="MS PGothic" panose="020B0600070205080204" pitchFamily="34" charset="-128"/>
              </a:defRPr>
            </a:lvl9pPr>
          </a:lstStyle>
          <a:p>
            <a:pPr algn="ctr"/>
            <a:r>
              <a:rPr lang="en-GB" altLang="en-US" sz="1400" dirty="0">
                <a:solidFill>
                  <a:schemeClr val="bg1"/>
                </a:solidFill>
              </a:rPr>
              <a:t>Structuring Fun for Young Language Learners Online</a:t>
            </a:r>
          </a:p>
          <a:p>
            <a:pPr algn="ctr" eaLnBrk="1" hangingPunct="1"/>
            <a:r>
              <a:rPr lang="en-US" altLang="en-US" sz="1400" dirty="0">
                <a:solidFill>
                  <a:schemeClr val="bg1"/>
                </a:solidFill>
              </a:rPr>
              <a:t>© Pavilion Publishing and Media Ltd and its licensors 2020. </a:t>
            </a:r>
            <a:endParaRPr lang="en-GB" altLang="en-US" sz="1400" baseline="30000" dirty="0">
              <a:solidFill>
                <a:schemeClr val="bg1"/>
              </a:solidFill>
              <a:latin typeface="AvenirLTStd-Light" charset="0"/>
            </a:endParaRPr>
          </a:p>
        </p:txBody>
      </p:sp>
    </p:spTree>
    <p:extLst>
      <p:ext uri="{BB962C8B-B14F-4D97-AF65-F5344CB8AC3E}">
        <p14:creationId xmlns:p14="http://schemas.microsoft.com/office/powerpoint/2010/main" val="1940645893"/>
      </p:ext>
    </p:extLst>
  </p:cSld>
  <p:clrMap bg1="lt1" tx1="dk1" bg2="lt2" tx2="dk2" accent1="accent1" accent2="accent2" accent3="accent3" accent4="accent4" accent5="accent5" accent6="accent6" hlink="hlink" folHlink="folHlink"/>
  <p:sldLayoutIdLst>
    <p:sldLayoutId id="2147483649" r:id="rId1"/>
    <p:sldLayoutId id="2147483651" r:id="rId2"/>
    <p:sldLayoutId id="2147483650"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091E37-C617-48FF-8516-0FB1938FA50F}"/>
              </a:ext>
            </a:extLst>
          </p:cNvPr>
          <p:cNvSpPr>
            <a:spLocks noGrp="1"/>
          </p:cNvSpPr>
          <p:nvPr>
            <p:ph type="title" idx="4294967295"/>
          </p:nvPr>
        </p:nvSpPr>
        <p:spPr>
          <a:xfrm>
            <a:off x="777825" y="713685"/>
            <a:ext cx="10515600" cy="819558"/>
          </a:xfrm>
        </p:spPr>
        <p:txBody>
          <a:bodyPr>
            <a:normAutofit/>
          </a:bodyPr>
          <a:lstStyle/>
          <a:p>
            <a:r>
              <a:rPr lang="en-GB" sz="4400" b="1" dirty="0">
                <a:effectLst/>
                <a:latin typeface="Calibri" panose="020F0502020204030204" pitchFamily="34" charset="0"/>
                <a:ea typeface="Calibri" panose="020F0502020204030204" pitchFamily="34" charset="0"/>
                <a:cs typeface="Times New Roman" panose="02020603050405020304" pitchFamily="18" charset="0"/>
              </a:rPr>
              <a:t>Supporting key for ‘I like …’ activities</a:t>
            </a:r>
            <a:r>
              <a:rPr lang="en-GB" sz="4400" b="1"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 </a:t>
            </a:r>
            <a:endParaRPr lang="en-GB" dirty="0"/>
          </a:p>
        </p:txBody>
      </p:sp>
      <p:sp>
        <p:nvSpPr>
          <p:cNvPr id="3" name="Content Placeholder 2">
            <a:extLst>
              <a:ext uri="{FF2B5EF4-FFF2-40B4-BE49-F238E27FC236}">
                <a16:creationId xmlns:a16="http://schemas.microsoft.com/office/drawing/2014/main" id="{1F98516A-C114-4232-AA92-004972EFF7E1}"/>
              </a:ext>
            </a:extLst>
          </p:cNvPr>
          <p:cNvSpPr>
            <a:spLocks noGrp="1"/>
          </p:cNvSpPr>
          <p:nvPr>
            <p:ph idx="1"/>
          </p:nvPr>
        </p:nvSpPr>
        <p:spPr>
          <a:xfrm>
            <a:off x="777825" y="2282928"/>
            <a:ext cx="10515600" cy="3991418"/>
          </a:xfrm>
        </p:spPr>
        <p:txBody>
          <a:bodyPr>
            <a:normAutofit fontScale="85000" lnSpcReduction="20000"/>
          </a:bodyPr>
          <a:lstStyle/>
          <a:p>
            <a:pPr>
              <a:spcBef>
                <a:spcPts val="1200"/>
              </a:spcBef>
              <a:buFont typeface="Wingdings" panose="05000000000000000000" pitchFamily="2" charset="2"/>
              <a:buChar char="§"/>
            </a:pPr>
            <a:r>
              <a:rPr lang="en-GB" sz="1800" dirty="0">
                <a:effectLst/>
                <a:ea typeface="Calibri" panose="020F0502020204030204" pitchFamily="34" charset="0"/>
                <a:cs typeface="Times New Roman" panose="02020603050405020304" pitchFamily="18" charset="0"/>
              </a:rPr>
              <a:t>This PowerPoint slide deck contains 6 slides to use as a supporting key for ‘I like …’ activities. </a:t>
            </a:r>
            <a:r>
              <a:rPr lang="en-US" sz="1800" b="0" i="0" u="none" strike="noStrike" baseline="0" dirty="0">
                <a:latin typeface="NewCenturySchlbkLTStd-Roman"/>
              </a:rPr>
              <a:t>Deciding what you like and what you do not like is a lifelong concern. Depending on the time, the place and the person, it can be a necessity, a hobby, an art or a passion. For children, being asked not simply to name foods but also to say whether they like them or not is more engaging.</a:t>
            </a:r>
          </a:p>
          <a:p>
            <a:r>
              <a:rPr lang="en-US" sz="1800" b="0" i="0" u="none" strike="noStrike" baseline="0" dirty="0">
                <a:latin typeface="NewCenturySchlbkLTStd-Roman"/>
              </a:rPr>
              <a:t>The range of phrases they can use to talk about their likes and dislikes can be displayed on the central screen, as shown in the next slide. This simple key gives young learners considerable flexibility to rate the objects they are shown. The range of possibilities is wide, as is the range of objects that can be shown. You can show them any collection that you have, or sets of things, including: items of food, shells, house plants, handbags, ornaments, vases, tiles, decorative plates, coats and jackets (perhaps with you modelling!), paintings (those you have done yourself or not), children’s toys, action figures, dolls or fridge </a:t>
            </a:r>
            <a:r>
              <a:rPr lang="en-US" sz="1800" dirty="0">
                <a:latin typeface="NewCenturySchlbkLTStd-Roman"/>
              </a:rPr>
              <a:t>magnets. If some of the objects you are showing take the form of plural nouns, such as </a:t>
            </a:r>
            <a:r>
              <a:rPr lang="en-US" sz="1800" i="1" dirty="0">
                <a:latin typeface="NewCenturySchlbkLTStd-Roman"/>
              </a:rPr>
              <a:t>sunglasses</a:t>
            </a:r>
            <a:r>
              <a:rPr lang="en-US" sz="1800" dirty="0">
                <a:latin typeface="NewCenturySchlbkLTStd-Roman"/>
              </a:rPr>
              <a:t> or </a:t>
            </a:r>
            <a:r>
              <a:rPr lang="en-US" sz="1800" i="1" dirty="0">
                <a:latin typeface="NewCenturySchlbkLTStd-Roman"/>
              </a:rPr>
              <a:t>earrings</a:t>
            </a:r>
            <a:r>
              <a:rPr lang="en-US" sz="1800" dirty="0">
                <a:latin typeface="NewCenturySchlbkLTStd-Roman"/>
              </a:rPr>
              <a:t>, you may wish to have a slide like slide 4 available.</a:t>
            </a:r>
          </a:p>
          <a:p>
            <a:r>
              <a:rPr lang="en-US" sz="1800" dirty="0">
                <a:latin typeface="NewCenturySchlbkLTStd-Roman"/>
              </a:rPr>
              <a:t>For instance, before starting this activity, collect a variety of food items from your pantry or fridge, and in the lesson, one by one, float them across the screen. If you are teaching from home, you could also use it to show your learners all sorts of things that you might not normally take into school. Whenever possible, before the lesson, prepare a few simple slides with the name of each object on a slide as well as ‘</a:t>
            </a:r>
            <a:r>
              <a:rPr lang="en-US" sz="1800" i="1" dirty="0">
                <a:latin typeface="NewCenturySchlbkLTStd-It"/>
              </a:rPr>
              <a:t>I like …</a:t>
            </a:r>
            <a:r>
              <a:rPr lang="en-US" sz="1800" dirty="0">
                <a:latin typeface="NewCenturySchlbkLTStd-Roman"/>
              </a:rPr>
              <a:t>’ and ‘</a:t>
            </a:r>
            <a:r>
              <a:rPr lang="en-US" sz="1800" i="1" dirty="0">
                <a:latin typeface="NewCenturySchlbkLTStd-It"/>
              </a:rPr>
              <a:t>I don’t like …</a:t>
            </a:r>
            <a:r>
              <a:rPr lang="en-US" sz="1800" dirty="0">
                <a:latin typeface="NewCenturySchlbkLTStd-Roman"/>
              </a:rPr>
              <a:t>’. If you have not managed to do that before the lesson, let the children try to guess the item first and then type it into the chat box, again as support so that they can make their sentences.</a:t>
            </a:r>
          </a:p>
          <a:p>
            <a:pPr algn="l"/>
            <a:r>
              <a:rPr lang="en-US" sz="1800" b="0" i="0" u="none" strike="noStrike" baseline="0" dirty="0">
                <a:latin typeface="NewCenturySchlbkLTStd-Roman"/>
              </a:rPr>
              <a:t>To add an extra challenge and/or if you are teaching upper primary, use slides 5 and 6 which will allow your learners to insert the word each time, providing you supply that in the chat box.</a:t>
            </a:r>
          </a:p>
          <a:p>
            <a:pPr algn="l"/>
            <a:r>
              <a:rPr lang="en-US" sz="1800" b="0" i="0" u="none" strike="noStrike" baseline="0" dirty="0">
                <a:latin typeface="NewCenturySchlbkLTStd-Roman"/>
              </a:rPr>
              <a:t>To make the activity easier and/or if you are teaching lower levels, use </a:t>
            </a:r>
            <a:r>
              <a:rPr lang="en-US" sz="1800" dirty="0">
                <a:latin typeface="NewCenturySchlbkLTStd-Roman"/>
              </a:rPr>
              <a:t>slides 3, 5 and 7 so that </a:t>
            </a:r>
            <a:r>
              <a:rPr lang="en-US" sz="1800" b="0" i="0" u="none" strike="noStrike" baseline="0" dirty="0">
                <a:latin typeface="NewCenturySchlbkLTStd-Roman"/>
              </a:rPr>
              <a:t>the children only ever have to type ‘Y’ or ‘N’.</a:t>
            </a:r>
            <a:endParaRPr lang="en-GB" sz="1800" dirty="0">
              <a:highlight>
                <a:srgbClr val="FFFF00"/>
              </a:highlight>
            </a:endParaRPr>
          </a:p>
        </p:txBody>
      </p:sp>
      <p:sp>
        <p:nvSpPr>
          <p:cNvPr id="5" name="Content Placeholder 2">
            <a:extLst>
              <a:ext uri="{FF2B5EF4-FFF2-40B4-BE49-F238E27FC236}">
                <a16:creationId xmlns:a16="http://schemas.microsoft.com/office/drawing/2014/main" id="{82FDB411-2A68-42A9-8A18-275EF464AF01}"/>
              </a:ext>
            </a:extLst>
          </p:cNvPr>
          <p:cNvSpPr txBox="1">
            <a:spLocks/>
          </p:cNvSpPr>
          <p:nvPr/>
        </p:nvSpPr>
        <p:spPr>
          <a:xfrm>
            <a:off x="777825" y="1857726"/>
            <a:ext cx="4508550" cy="493976"/>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GB" dirty="0"/>
              <a:t>PowerPoint slide deck overview</a:t>
            </a:r>
          </a:p>
        </p:txBody>
      </p:sp>
      <p:sp>
        <p:nvSpPr>
          <p:cNvPr id="7" name="TextBox 6">
            <a:extLst>
              <a:ext uri="{FF2B5EF4-FFF2-40B4-BE49-F238E27FC236}">
                <a16:creationId xmlns:a16="http://schemas.microsoft.com/office/drawing/2014/main" id="{B7BBCFBF-538E-44B3-A854-49F46581CEF2}"/>
              </a:ext>
            </a:extLst>
          </p:cNvPr>
          <p:cNvSpPr txBox="1"/>
          <p:nvPr/>
        </p:nvSpPr>
        <p:spPr>
          <a:xfrm>
            <a:off x="777825" y="1470546"/>
            <a:ext cx="6093618" cy="312650"/>
          </a:xfrm>
          <a:prstGeom prst="rect">
            <a:avLst/>
          </a:prstGeom>
          <a:noFill/>
        </p:spPr>
        <p:txBody>
          <a:bodyPr wrap="square">
            <a:spAutoFit/>
          </a:bodyPr>
          <a:lstStyle/>
          <a:p>
            <a:pPr>
              <a:lnSpc>
                <a:spcPct val="107000"/>
              </a:lnSpc>
              <a:spcAft>
                <a:spcPts val="80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Refers to </a:t>
            </a:r>
            <a:r>
              <a:rPr lang="en-GB" sz="1400" b="1" dirty="0">
                <a:effectLst/>
                <a:latin typeface="Calibri" panose="020F0502020204030204" pitchFamily="34" charset="0"/>
                <a:ea typeface="Calibri" panose="020F0502020204030204" pitchFamily="34" charset="0"/>
                <a:cs typeface="Times New Roman" panose="02020603050405020304" pitchFamily="18" charset="0"/>
              </a:rPr>
              <a:t>Chapter 4: Creative live online teaching</a:t>
            </a:r>
            <a:r>
              <a:rPr lang="en-GB" sz="1400" dirty="0">
                <a:effectLst/>
                <a:latin typeface="Calibri" panose="020F0502020204030204" pitchFamily="34" charset="0"/>
                <a:ea typeface="Calibri" panose="020F0502020204030204" pitchFamily="34" charset="0"/>
                <a:cs typeface="Times New Roman" panose="02020603050405020304" pitchFamily="18" charset="0"/>
              </a:rPr>
              <a:t> on pages 87–89. </a:t>
            </a:r>
          </a:p>
        </p:txBody>
      </p:sp>
    </p:spTree>
    <p:extLst>
      <p:ext uri="{BB962C8B-B14F-4D97-AF65-F5344CB8AC3E}">
        <p14:creationId xmlns:p14="http://schemas.microsoft.com/office/powerpoint/2010/main" val="21875959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B25F311-7E6B-4793-AD85-FB3E38C99AEE}"/>
              </a:ext>
            </a:extLst>
          </p:cNvPr>
          <p:cNvSpPr txBox="1"/>
          <p:nvPr/>
        </p:nvSpPr>
        <p:spPr>
          <a:xfrm>
            <a:off x="896645" y="790113"/>
            <a:ext cx="7676910" cy="5632311"/>
          </a:xfrm>
          <a:prstGeom prst="rect">
            <a:avLst/>
          </a:prstGeom>
          <a:noFill/>
        </p:spPr>
        <p:txBody>
          <a:bodyPr wrap="none" rtlCol="0">
            <a:spAutoFit/>
          </a:bodyPr>
          <a:lstStyle/>
          <a:p>
            <a:r>
              <a:rPr lang="en-US" sz="4000" dirty="0">
                <a:sym typeface="Wingdings" panose="05000000000000000000" pitchFamily="2" charset="2"/>
              </a:rPr>
              <a:t> 	</a:t>
            </a:r>
            <a:r>
              <a:rPr lang="en-US" sz="4000" dirty="0"/>
              <a:t>I absolutely adore it.</a:t>
            </a:r>
          </a:p>
          <a:p>
            <a:r>
              <a:rPr lang="en-US" sz="4000" dirty="0">
                <a:sym typeface="Wingdings" panose="05000000000000000000" pitchFamily="2" charset="2"/>
              </a:rPr>
              <a:t> 	</a:t>
            </a:r>
            <a:r>
              <a:rPr lang="en-US" sz="4000" dirty="0"/>
              <a:t>I love it.</a:t>
            </a:r>
          </a:p>
          <a:p>
            <a:r>
              <a:rPr lang="en-US" sz="4000" dirty="0">
                <a:sym typeface="Wingdings" panose="05000000000000000000" pitchFamily="2" charset="2"/>
              </a:rPr>
              <a:t> 		</a:t>
            </a:r>
            <a:r>
              <a:rPr lang="en-US" sz="4000" dirty="0"/>
              <a:t>I like it a lot.</a:t>
            </a:r>
          </a:p>
          <a:p>
            <a:r>
              <a:rPr lang="en-US" sz="4000" dirty="0">
                <a:sym typeface="Wingdings" panose="05000000000000000000" pitchFamily="2" charset="2"/>
              </a:rPr>
              <a:t> 		</a:t>
            </a:r>
            <a:r>
              <a:rPr lang="en-US" sz="4000" dirty="0"/>
              <a:t>I like it.</a:t>
            </a:r>
          </a:p>
          <a:p>
            <a:r>
              <a:rPr lang="en-US" sz="4000" dirty="0">
                <a:sym typeface="Wingdings" panose="05000000000000000000" pitchFamily="2" charset="2"/>
              </a:rPr>
              <a:t>× 		</a:t>
            </a:r>
            <a:r>
              <a:rPr lang="en-US" sz="4000" dirty="0"/>
              <a:t>It’s okay.</a:t>
            </a:r>
          </a:p>
          <a:p>
            <a:r>
              <a:rPr lang="en-US" sz="4000" dirty="0">
                <a:sym typeface="Wingdings" panose="05000000000000000000" pitchFamily="2" charset="2"/>
              </a:rPr>
              <a:t>× 		</a:t>
            </a:r>
            <a:r>
              <a:rPr lang="en-US" sz="4000" dirty="0"/>
              <a:t>It’s not my thing.</a:t>
            </a:r>
          </a:p>
          <a:p>
            <a:r>
              <a:rPr lang="en-US" sz="4000" dirty="0">
                <a:sym typeface="Wingdings" panose="05000000000000000000" pitchFamily="2" charset="2"/>
              </a:rPr>
              <a:t>× × 		</a:t>
            </a:r>
            <a:r>
              <a:rPr lang="en-US" sz="4000" dirty="0"/>
              <a:t>I don’t like it.</a:t>
            </a:r>
          </a:p>
          <a:p>
            <a:r>
              <a:rPr lang="en-US" sz="4000" dirty="0">
                <a:sym typeface="Wingdings" panose="05000000000000000000" pitchFamily="2" charset="2"/>
              </a:rPr>
              <a:t>× × × 	</a:t>
            </a:r>
            <a:r>
              <a:rPr lang="en-US" sz="4000" dirty="0"/>
              <a:t>I hate it.</a:t>
            </a:r>
          </a:p>
          <a:p>
            <a:r>
              <a:rPr lang="en-US" sz="4000" dirty="0">
                <a:sym typeface="Wingdings" panose="05000000000000000000" pitchFamily="2" charset="2"/>
              </a:rPr>
              <a:t>× × × × 	</a:t>
            </a:r>
            <a:r>
              <a:rPr lang="en-US" sz="4000" dirty="0"/>
              <a:t>I can’t stand the sight of it. </a:t>
            </a:r>
          </a:p>
        </p:txBody>
      </p:sp>
    </p:spTree>
    <p:extLst>
      <p:ext uri="{BB962C8B-B14F-4D97-AF65-F5344CB8AC3E}">
        <p14:creationId xmlns:p14="http://schemas.microsoft.com/office/powerpoint/2010/main" val="219893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B25F311-7E6B-4793-AD85-FB3E38C99AEE}"/>
              </a:ext>
            </a:extLst>
          </p:cNvPr>
          <p:cNvSpPr txBox="1"/>
          <p:nvPr/>
        </p:nvSpPr>
        <p:spPr>
          <a:xfrm>
            <a:off x="896645" y="790113"/>
            <a:ext cx="7676910" cy="5632311"/>
          </a:xfrm>
          <a:prstGeom prst="rect">
            <a:avLst/>
          </a:prstGeom>
          <a:noFill/>
        </p:spPr>
        <p:txBody>
          <a:bodyPr wrap="none" rtlCol="0">
            <a:spAutoFit/>
          </a:bodyPr>
          <a:lstStyle/>
          <a:p>
            <a:r>
              <a:rPr lang="en-US" sz="4000" dirty="0">
                <a:sym typeface="Wingdings" panose="05000000000000000000" pitchFamily="2" charset="2"/>
              </a:rPr>
              <a:t>YYYY 	</a:t>
            </a:r>
            <a:r>
              <a:rPr lang="en-US" sz="4000" dirty="0"/>
              <a:t>I absolutely adore it.</a:t>
            </a:r>
          </a:p>
          <a:p>
            <a:r>
              <a:rPr lang="en-US" sz="4000" dirty="0">
                <a:sym typeface="Wingdings" panose="05000000000000000000" pitchFamily="2" charset="2"/>
              </a:rPr>
              <a:t>YYY	 	</a:t>
            </a:r>
            <a:r>
              <a:rPr lang="en-US" sz="4000" dirty="0"/>
              <a:t>I love it.</a:t>
            </a:r>
          </a:p>
          <a:p>
            <a:r>
              <a:rPr lang="en-US" sz="4000" dirty="0">
                <a:sym typeface="Wingdings" panose="05000000000000000000" pitchFamily="2" charset="2"/>
              </a:rPr>
              <a:t>YY 		</a:t>
            </a:r>
            <a:r>
              <a:rPr lang="en-US" sz="4000" dirty="0"/>
              <a:t>I like it a lot.</a:t>
            </a:r>
          </a:p>
          <a:p>
            <a:r>
              <a:rPr lang="en-US" sz="4000" dirty="0">
                <a:sym typeface="Wingdings" panose="05000000000000000000" pitchFamily="2" charset="2"/>
              </a:rPr>
              <a:t>Y 		</a:t>
            </a:r>
            <a:r>
              <a:rPr lang="en-US" sz="4000" dirty="0"/>
              <a:t>I like it.</a:t>
            </a:r>
          </a:p>
          <a:p>
            <a:r>
              <a:rPr lang="en-US" sz="4000" dirty="0">
                <a:sym typeface="Wingdings" panose="05000000000000000000" pitchFamily="2" charset="2"/>
              </a:rPr>
              <a:t>YN 		</a:t>
            </a:r>
            <a:r>
              <a:rPr lang="en-US" sz="4000" dirty="0"/>
              <a:t>It’s okay.</a:t>
            </a:r>
          </a:p>
          <a:p>
            <a:r>
              <a:rPr lang="en-US" sz="4000" dirty="0">
                <a:sym typeface="Wingdings" panose="05000000000000000000" pitchFamily="2" charset="2"/>
              </a:rPr>
              <a:t>N 		</a:t>
            </a:r>
            <a:r>
              <a:rPr lang="en-US" sz="4000" dirty="0"/>
              <a:t>It’s not my thing.</a:t>
            </a:r>
          </a:p>
          <a:p>
            <a:r>
              <a:rPr lang="en-US" sz="4000" dirty="0">
                <a:sym typeface="Wingdings" panose="05000000000000000000" pitchFamily="2" charset="2"/>
              </a:rPr>
              <a:t>NN 		</a:t>
            </a:r>
            <a:r>
              <a:rPr lang="en-US" sz="4000" dirty="0"/>
              <a:t>I don’t like it.</a:t>
            </a:r>
          </a:p>
          <a:p>
            <a:r>
              <a:rPr lang="en-US" sz="4000" dirty="0">
                <a:sym typeface="Wingdings" panose="05000000000000000000" pitchFamily="2" charset="2"/>
              </a:rPr>
              <a:t>NNN 	</a:t>
            </a:r>
            <a:r>
              <a:rPr lang="en-US" sz="4000" dirty="0"/>
              <a:t>I hate it.</a:t>
            </a:r>
          </a:p>
          <a:p>
            <a:r>
              <a:rPr lang="en-US" sz="4000">
                <a:sym typeface="Wingdings" panose="05000000000000000000" pitchFamily="2" charset="2"/>
              </a:rPr>
              <a:t>NNNN </a:t>
            </a:r>
            <a:r>
              <a:rPr lang="en-US" sz="4000" dirty="0">
                <a:sym typeface="Wingdings" panose="05000000000000000000" pitchFamily="2" charset="2"/>
              </a:rPr>
              <a:t>	</a:t>
            </a:r>
            <a:r>
              <a:rPr lang="en-US" sz="4000" dirty="0"/>
              <a:t>I can’t stand the sight of it. </a:t>
            </a:r>
          </a:p>
        </p:txBody>
      </p:sp>
    </p:spTree>
    <p:extLst>
      <p:ext uri="{BB962C8B-B14F-4D97-AF65-F5344CB8AC3E}">
        <p14:creationId xmlns:p14="http://schemas.microsoft.com/office/powerpoint/2010/main" val="3581694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B25F311-7E6B-4793-AD85-FB3E38C99AEE}"/>
              </a:ext>
            </a:extLst>
          </p:cNvPr>
          <p:cNvSpPr txBox="1"/>
          <p:nvPr/>
        </p:nvSpPr>
        <p:spPr>
          <a:xfrm>
            <a:off x="896645" y="790113"/>
            <a:ext cx="8494441" cy="5632311"/>
          </a:xfrm>
          <a:prstGeom prst="rect">
            <a:avLst/>
          </a:prstGeom>
          <a:noFill/>
        </p:spPr>
        <p:txBody>
          <a:bodyPr wrap="none" rtlCol="0">
            <a:spAutoFit/>
          </a:bodyPr>
          <a:lstStyle/>
          <a:p>
            <a:r>
              <a:rPr lang="en-US" sz="4000" dirty="0">
                <a:sym typeface="Wingdings" panose="05000000000000000000" pitchFamily="2" charset="2"/>
              </a:rPr>
              <a:t> 	</a:t>
            </a:r>
            <a:r>
              <a:rPr lang="en-US" sz="4000" dirty="0"/>
              <a:t>I absolutely adore them.</a:t>
            </a:r>
          </a:p>
          <a:p>
            <a:r>
              <a:rPr lang="en-US" sz="4000" dirty="0">
                <a:sym typeface="Wingdings" panose="05000000000000000000" pitchFamily="2" charset="2"/>
              </a:rPr>
              <a:t> 	</a:t>
            </a:r>
            <a:r>
              <a:rPr lang="en-US" sz="4000" dirty="0"/>
              <a:t>I love them.</a:t>
            </a:r>
          </a:p>
          <a:p>
            <a:r>
              <a:rPr lang="en-US" sz="4000" dirty="0">
                <a:sym typeface="Wingdings" panose="05000000000000000000" pitchFamily="2" charset="2"/>
              </a:rPr>
              <a:t> 		</a:t>
            </a:r>
            <a:r>
              <a:rPr lang="en-US" sz="4000" dirty="0"/>
              <a:t>I like them a lot.</a:t>
            </a:r>
          </a:p>
          <a:p>
            <a:r>
              <a:rPr lang="en-US" sz="4000" dirty="0">
                <a:sym typeface="Wingdings" panose="05000000000000000000" pitchFamily="2" charset="2"/>
              </a:rPr>
              <a:t> 		</a:t>
            </a:r>
            <a:r>
              <a:rPr lang="en-US" sz="4000" dirty="0"/>
              <a:t>I like them.</a:t>
            </a:r>
          </a:p>
          <a:p>
            <a:r>
              <a:rPr lang="en-US" sz="4000" dirty="0">
                <a:sym typeface="Wingdings" panose="05000000000000000000" pitchFamily="2" charset="2"/>
              </a:rPr>
              <a:t>× 		They’re</a:t>
            </a:r>
            <a:r>
              <a:rPr lang="en-US" sz="4000" dirty="0"/>
              <a:t> okay.</a:t>
            </a:r>
          </a:p>
          <a:p>
            <a:r>
              <a:rPr lang="en-US" sz="4000" dirty="0">
                <a:sym typeface="Wingdings" panose="05000000000000000000" pitchFamily="2" charset="2"/>
              </a:rPr>
              <a:t>× 		They’re</a:t>
            </a:r>
            <a:r>
              <a:rPr lang="en-US" sz="4000" dirty="0"/>
              <a:t> not my thing.</a:t>
            </a:r>
          </a:p>
          <a:p>
            <a:r>
              <a:rPr lang="en-US" sz="4000" dirty="0">
                <a:sym typeface="Wingdings" panose="05000000000000000000" pitchFamily="2" charset="2"/>
              </a:rPr>
              <a:t>× × 		</a:t>
            </a:r>
            <a:r>
              <a:rPr lang="en-US" sz="4000" dirty="0"/>
              <a:t>I don’t like them.</a:t>
            </a:r>
          </a:p>
          <a:p>
            <a:r>
              <a:rPr lang="en-US" sz="4000" dirty="0">
                <a:sym typeface="Wingdings" panose="05000000000000000000" pitchFamily="2" charset="2"/>
              </a:rPr>
              <a:t>× × × 	</a:t>
            </a:r>
            <a:r>
              <a:rPr lang="en-US" sz="4000" dirty="0"/>
              <a:t>I hate them.</a:t>
            </a:r>
          </a:p>
          <a:p>
            <a:r>
              <a:rPr lang="en-US" sz="4000" dirty="0">
                <a:sym typeface="Wingdings" panose="05000000000000000000" pitchFamily="2" charset="2"/>
              </a:rPr>
              <a:t>× × × × 	</a:t>
            </a:r>
            <a:r>
              <a:rPr lang="en-US" sz="4000" dirty="0"/>
              <a:t>I can’t stand the sight of them. </a:t>
            </a:r>
          </a:p>
        </p:txBody>
      </p:sp>
    </p:spTree>
    <p:extLst>
      <p:ext uri="{BB962C8B-B14F-4D97-AF65-F5344CB8AC3E}">
        <p14:creationId xmlns:p14="http://schemas.microsoft.com/office/powerpoint/2010/main" val="3585333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B25F311-7E6B-4793-AD85-FB3E38C99AEE}"/>
              </a:ext>
            </a:extLst>
          </p:cNvPr>
          <p:cNvSpPr txBox="1"/>
          <p:nvPr/>
        </p:nvSpPr>
        <p:spPr>
          <a:xfrm>
            <a:off x="896645" y="790113"/>
            <a:ext cx="8494441" cy="5632311"/>
          </a:xfrm>
          <a:prstGeom prst="rect">
            <a:avLst/>
          </a:prstGeom>
          <a:noFill/>
        </p:spPr>
        <p:txBody>
          <a:bodyPr wrap="none" rtlCol="0">
            <a:spAutoFit/>
          </a:bodyPr>
          <a:lstStyle/>
          <a:p>
            <a:r>
              <a:rPr lang="en-US" sz="4000" dirty="0">
                <a:sym typeface="Wingdings" panose="05000000000000000000" pitchFamily="2" charset="2"/>
              </a:rPr>
              <a:t>YYYY 	</a:t>
            </a:r>
            <a:r>
              <a:rPr lang="en-US" sz="4000" dirty="0"/>
              <a:t>I absolutely adore them.</a:t>
            </a:r>
          </a:p>
          <a:p>
            <a:r>
              <a:rPr lang="en-US" sz="4000" dirty="0">
                <a:sym typeface="Wingdings" panose="05000000000000000000" pitchFamily="2" charset="2"/>
              </a:rPr>
              <a:t>YYY	 	</a:t>
            </a:r>
            <a:r>
              <a:rPr lang="en-US" sz="4000" dirty="0"/>
              <a:t>I love them.</a:t>
            </a:r>
          </a:p>
          <a:p>
            <a:r>
              <a:rPr lang="en-US" sz="4000" dirty="0">
                <a:sym typeface="Wingdings" panose="05000000000000000000" pitchFamily="2" charset="2"/>
              </a:rPr>
              <a:t>YY		</a:t>
            </a:r>
            <a:r>
              <a:rPr lang="en-US" sz="4000" dirty="0"/>
              <a:t>I like them a lot.</a:t>
            </a:r>
          </a:p>
          <a:p>
            <a:r>
              <a:rPr lang="en-US" sz="4000" dirty="0">
                <a:sym typeface="Wingdings" panose="05000000000000000000" pitchFamily="2" charset="2"/>
              </a:rPr>
              <a:t>Y 		</a:t>
            </a:r>
            <a:r>
              <a:rPr lang="en-US" sz="4000" dirty="0"/>
              <a:t>I like them.</a:t>
            </a:r>
          </a:p>
          <a:p>
            <a:r>
              <a:rPr lang="en-US" sz="4000" dirty="0">
                <a:sym typeface="Wingdings" panose="05000000000000000000" pitchFamily="2" charset="2"/>
              </a:rPr>
              <a:t>YN 		They’re</a:t>
            </a:r>
            <a:r>
              <a:rPr lang="en-US" sz="4000" dirty="0"/>
              <a:t> okay.</a:t>
            </a:r>
          </a:p>
          <a:p>
            <a:r>
              <a:rPr lang="en-US" sz="4000" dirty="0">
                <a:sym typeface="Wingdings" panose="05000000000000000000" pitchFamily="2" charset="2"/>
              </a:rPr>
              <a:t>N 		They’re</a:t>
            </a:r>
            <a:r>
              <a:rPr lang="en-US" sz="4000" dirty="0"/>
              <a:t> not my thing.</a:t>
            </a:r>
          </a:p>
          <a:p>
            <a:r>
              <a:rPr lang="en-US" sz="4000" dirty="0">
                <a:sym typeface="Wingdings" panose="05000000000000000000" pitchFamily="2" charset="2"/>
              </a:rPr>
              <a:t>NN 		</a:t>
            </a:r>
            <a:r>
              <a:rPr lang="en-US" sz="4000" dirty="0"/>
              <a:t>I don’t like them.</a:t>
            </a:r>
          </a:p>
          <a:p>
            <a:r>
              <a:rPr lang="en-US" sz="4000" dirty="0">
                <a:sym typeface="Wingdings" panose="05000000000000000000" pitchFamily="2" charset="2"/>
              </a:rPr>
              <a:t>NNN 	</a:t>
            </a:r>
            <a:r>
              <a:rPr lang="en-US" sz="4000" dirty="0"/>
              <a:t>I hate them.</a:t>
            </a:r>
          </a:p>
          <a:p>
            <a:r>
              <a:rPr lang="en-US" sz="4000" dirty="0">
                <a:sym typeface="Wingdings" panose="05000000000000000000" pitchFamily="2" charset="2"/>
              </a:rPr>
              <a:t>NNNN 	</a:t>
            </a:r>
            <a:r>
              <a:rPr lang="en-US" sz="4000" dirty="0"/>
              <a:t>I can’t stand the sight of them. </a:t>
            </a:r>
          </a:p>
        </p:txBody>
      </p:sp>
    </p:spTree>
    <p:extLst>
      <p:ext uri="{BB962C8B-B14F-4D97-AF65-F5344CB8AC3E}">
        <p14:creationId xmlns:p14="http://schemas.microsoft.com/office/powerpoint/2010/main" val="23769540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B25F311-7E6B-4793-AD85-FB3E38C99AEE}"/>
              </a:ext>
            </a:extLst>
          </p:cNvPr>
          <p:cNvSpPr txBox="1"/>
          <p:nvPr/>
        </p:nvSpPr>
        <p:spPr>
          <a:xfrm>
            <a:off x="896645" y="790113"/>
            <a:ext cx="8029570" cy="5632311"/>
          </a:xfrm>
          <a:prstGeom prst="rect">
            <a:avLst/>
          </a:prstGeom>
          <a:noFill/>
        </p:spPr>
        <p:txBody>
          <a:bodyPr wrap="none" rtlCol="0">
            <a:spAutoFit/>
          </a:bodyPr>
          <a:lstStyle/>
          <a:p>
            <a:r>
              <a:rPr lang="en-US" sz="4000" dirty="0">
                <a:sym typeface="Wingdings" panose="05000000000000000000" pitchFamily="2" charset="2"/>
              </a:rPr>
              <a:t> 	</a:t>
            </a:r>
            <a:r>
              <a:rPr lang="en-US" sz="4000" dirty="0"/>
              <a:t>I absolutely adore… .</a:t>
            </a:r>
          </a:p>
          <a:p>
            <a:r>
              <a:rPr lang="en-US" sz="4000" dirty="0">
                <a:sym typeface="Wingdings" panose="05000000000000000000" pitchFamily="2" charset="2"/>
              </a:rPr>
              <a:t> 	</a:t>
            </a:r>
            <a:r>
              <a:rPr lang="en-US" sz="4000" dirty="0"/>
              <a:t>I love… .</a:t>
            </a:r>
          </a:p>
          <a:p>
            <a:r>
              <a:rPr lang="en-US" sz="4000" dirty="0">
                <a:sym typeface="Wingdings" panose="05000000000000000000" pitchFamily="2" charset="2"/>
              </a:rPr>
              <a:t> 		</a:t>
            </a:r>
            <a:r>
              <a:rPr lang="en-US" sz="4000" dirty="0"/>
              <a:t>I like… a lot.</a:t>
            </a:r>
          </a:p>
          <a:p>
            <a:r>
              <a:rPr lang="en-US" sz="4000" dirty="0">
                <a:sym typeface="Wingdings" panose="05000000000000000000" pitchFamily="2" charset="2"/>
              </a:rPr>
              <a:t> 		</a:t>
            </a:r>
            <a:r>
              <a:rPr lang="en-US" sz="4000" dirty="0"/>
              <a:t>I like… .</a:t>
            </a:r>
          </a:p>
          <a:p>
            <a:r>
              <a:rPr lang="en-US" sz="4000" dirty="0">
                <a:sym typeface="Wingdings" panose="05000000000000000000" pitchFamily="2" charset="2"/>
              </a:rPr>
              <a:t>× 		</a:t>
            </a:r>
            <a:r>
              <a:rPr lang="en-US" sz="4000" dirty="0"/>
              <a:t>… is okay.</a:t>
            </a:r>
          </a:p>
          <a:p>
            <a:r>
              <a:rPr lang="en-US" sz="4000" dirty="0">
                <a:sym typeface="Wingdings" panose="05000000000000000000" pitchFamily="2" charset="2"/>
              </a:rPr>
              <a:t>× 		</a:t>
            </a:r>
            <a:r>
              <a:rPr lang="en-US" sz="4000" dirty="0"/>
              <a:t>… is not my thing.</a:t>
            </a:r>
          </a:p>
          <a:p>
            <a:r>
              <a:rPr lang="en-US" sz="4000" dirty="0">
                <a:sym typeface="Wingdings" panose="05000000000000000000" pitchFamily="2" charset="2"/>
              </a:rPr>
              <a:t>× × 		</a:t>
            </a:r>
            <a:r>
              <a:rPr lang="en-US" sz="4000" dirty="0"/>
              <a:t>I don’t like… .</a:t>
            </a:r>
          </a:p>
          <a:p>
            <a:r>
              <a:rPr lang="en-US" sz="4000" dirty="0">
                <a:sym typeface="Wingdings" panose="05000000000000000000" pitchFamily="2" charset="2"/>
              </a:rPr>
              <a:t>× × × 	</a:t>
            </a:r>
            <a:r>
              <a:rPr lang="en-US" sz="4000" dirty="0"/>
              <a:t>I hate… .</a:t>
            </a:r>
          </a:p>
          <a:p>
            <a:r>
              <a:rPr lang="en-US" sz="4000" dirty="0">
                <a:sym typeface="Wingdings" panose="05000000000000000000" pitchFamily="2" charset="2"/>
              </a:rPr>
              <a:t>× × × × 	</a:t>
            </a:r>
            <a:r>
              <a:rPr lang="en-US" sz="4000" dirty="0"/>
              <a:t>I can’t stand the sight of… . </a:t>
            </a:r>
          </a:p>
        </p:txBody>
      </p:sp>
    </p:spTree>
    <p:extLst>
      <p:ext uri="{BB962C8B-B14F-4D97-AF65-F5344CB8AC3E}">
        <p14:creationId xmlns:p14="http://schemas.microsoft.com/office/powerpoint/2010/main" val="3279889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CB25F311-7E6B-4793-AD85-FB3E38C99AEE}"/>
              </a:ext>
            </a:extLst>
          </p:cNvPr>
          <p:cNvSpPr txBox="1"/>
          <p:nvPr/>
        </p:nvSpPr>
        <p:spPr>
          <a:xfrm>
            <a:off x="896645" y="790113"/>
            <a:ext cx="7742632" cy="5632311"/>
          </a:xfrm>
          <a:prstGeom prst="rect">
            <a:avLst/>
          </a:prstGeom>
          <a:noFill/>
        </p:spPr>
        <p:txBody>
          <a:bodyPr wrap="none" rtlCol="0">
            <a:spAutoFit/>
          </a:bodyPr>
          <a:lstStyle/>
          <a:p>
            <a:r>
              <a:rPr lang="en-US" sz="4000" dirty="0">
                <a:sym typeface="Wingdings" panose="05000000000000000000" pitchFamily="2" charset="2"/>
              </a:rPr>
              <a:t>YYYY 	</a:t>
            </a:r>
            <a:r>
              <a:rPr lang="en-US" sz="4000" dirty="0"/>
              <a:t>I absolutely adore… .</a:t>
            </a:r>
          </a:p>
          <a:p>
            <a:r>
              <a:rPr lang="en-US" sz="4000" dirty="0">
                <a:sym typeface="Wingdings" panose="05000000000000000000" pitchFamily="2" charset="2"/>
              </a:rPr>
              <a:t>YYY	 	</a:t>
            </a:r>
            <a:r>
              <a:rPr lang="en-US" sz="4000" dirty="0"/>
              <a:t>I love… .</a:t>
            </a:r>
          </a:p>
          <a:p>
            <a:r>
              <a:rPr lang="en-US" sz="4000" dirty="0">
                <a:sym typeface="Wingdings" panose="05000000000000000000" pitchFamily="2" charset="2"/>
              </a:rPr>
              <a:t>YY 		</a:t>
            </a:r>
            <a:r>
              <a:rPr lang="en-US" sz="4000" dirty="0"/>
              <a:t>I like… a lot.</a:t>
            </a:r>
          </a:p>
          <a:p>
            <a:r>
              <a:rPr lang="en-US" sz="4000" dirty="0">
                <a:sym typeface="Wingdings" panose="05000000000000000000" pitchFamily="2" charset="2"/>
              </a:rPr>
              <a:t>Y 		</a:t>
            </a:r>
            <a:r>
              <a:rPr lang="en-US" sz="4000" dirty="0"/>
              <a:t>I like… .</a:t>
            </a:r>
          </a:p>
          <a:p>
            <a:r>
              <a:rPr lang="en-US" sz="4000" dirty="0">
                <a:sym typeface="Wingdings" panose="05000000000000000000" pitchFamily="2" charset="2"/>
              </a:rPr>
              <a:t>YN 		</a:t>
            </a:r>
            <a:r>
              <a:rPr lang="en-US" sz="4000" dirty="0"/>
              <a:t>… is okay.</a:t>
            </a:r>
          </a:p>
          <a:p>
            <a:r>
              <a:rPr lang="en-US" sz="4000" dirty="0">
                <a:sym typeface="Wingdings" panose="05000000000000000000" pitchFamily="2" charset="2"/>
              </a:rPr>
              <a:t>N 		</a:t>
            </a:r>
            <a:r>
              <a:rPr lang="en-US" sz="4000" dirty="0"/>
              <a:t>… is not my thing.</a:t>
            </a:r>
          </a:p>
          <a:p>
            <a:r>
              <a:rPr lang="en-US" sz="4000" dirty="0">
                <a:sym typeface="Wingdings" panose="05000000000000000000" pitchFamily="2" charset="2"/>
              </a:rPr>
              <a:t>NN 		</a:t>
            </a:r>
            <a:r>
              <a:rPr lang="en-US" sz="4000" dirty="0"/>
              <a:t>I don’t like… .</a:t>
            </a:r>
          </a:p>
          <a:p>
            <a:r>
              <a:rPr lang="en-US" sz="4000" dirty="0">
                <a:sym typeface="Wingdings" panose="05000000000000000000" pitchFamily="2" charset="2"/>
              </a:rPr>
              <a:t>NNN 	</a:t>
            </a:r>
            <a:r>
              <a:rPr lang="en-US" sz="4000" dirty="0"/>
              <a:t>I hate… .</a:t>
            </a:r>
          </a:p>
          <a:p>
            <a:r>
              <a:rPr lang="en-US" sz="4000">
                <a:sym typeface="Wingdings" panose="05000000000000000000" pitchFamily="2" charset="2"/>
              </a:rPr>
              <a:t>NNNN </a:t>
            </a:r>
            <a:r>
              <a:rPr lang="en-US" sz="4000" dirty="0">
                <a:sym typeface="Wingdings" panose="05000000000000000000" pitchFamily="2" charset="2"/>
              </a:rPr>
              <a:t>	</a:t>
            </a:r>
            <a:r>
              <a:rPr lang="en-US" sz="4000" dirty="0"/>
              <a:t>I can’t stand the sight of… . </a:t>
            </a:r>
          </a:p>
        </p:txBody>
      </p:sp>
    </p:spTree>
    <p:extLst>
      <p:ext uri="{BB962C8B-B14F-4D97-AF65-F5344CB8AC3E}">
        <p14:creationId xmlns:p14="http://schemas.microsoft.com/office/powerpoint/2010/main" val="21111186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2373</TotalTime>
  <Words>924</Words>
  <Application>Microsoft Office PowerPoint</Application>
  <PresentationFormat>Widescreen</PresentationFormat>
  <Paragraphs>62</Paragraphs>
  <Slides>7</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7</vt:i4>
      </vt:variant>
    </vt:vector>
  </HeadingPairs>
  <TitlesOfParts>
    <vt:vector size="16" baseType="lpstr">
      <vt:lpstr>Arial</vt:lpstr>
      <vt:lpstr>AvenirLTStd-Light</vt:lpstr>
      <vt:lpstr>Calibri</vt:lpstr>
      <vt:lpstr>Calibri Light</vt:lpstr>
      <vt:lpstr>NewCenturySchlbkLTStd-It</vt:lpstr>
      <vt:lpstr>NewCenturySchlbkLTStd-Roman</vt:lpstr>
      <vt:lpstr>Times New Roman</vt:lpstr>
      <vt:lpstr>Wingdings</vt:lpstr>
      <vt:lpstr>Office Theme</vt:lpstr>
      <vt:lpstr>Supporting key for ‘I like …’ activities </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Roland</dc:creator>
  <cp:lastModifiedBy>Kirsten Holt</cp:lastModifiedBy>
  <cp:revision>13</cp:revision>
  <dcterms:created xsi:type="dcterms:W3CDTF">2020-05-19T20:23:02Z</dcterms:created>
  <dcterms:modified xsi:type="dcterms:W3CDTF">2020-11-30T16:51:01Z</dcterms:modified>
</cp:coreProperties>
</file>