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1" r:id="rId6"/>
    <p:sldId id="258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9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7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0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8C1860B-08A7-FE4A-96BE-5FE6E3568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DC37534-8F56-8D44-AC53-D394A1BA7F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797898"/>
            <a:ext cx="9144000" cy="2631102"/>
          </a:xfrm>
        </p:spPr>
        <p:txBody>
          <a:bodyPr>
            <a:noAutofit/>
          </a:bodyPr>
          <a:lstStyle/>
          <a:p>
            <a:r>
              <a:rPr lang="en-GB" sz="8800" b="1" dirty="0">
                <a:solidFill>
                  <a:schemeClr val="bg1"/>
                </a:solidFill>
              </a:rPr>
              <a:t>First Impressions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E6B038-E4F5-4841-9631-E76095CAB3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7159-8072-BE44-B122-25DF4B468656}"/>
              </a:ext>
            </a:extLst>
          </p:cNvPr>
          <p:cNvSpPr txBox="1">
            <a:spLocks/>
          </p:cNvSpPr>
          <p:nvPr/>
        </p:nvSpPr>
        <p:spPr>
          <a:xfrm>
            <a:off x="838200" y="472706"/>
            <a:ext cx="10515600" cy="8451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b="1" dirty="0"/>
              <a:t>First Impressions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CCF15-43C0-E949-86BF-312532DF8DC8}"/>
              </a:ext>
            </a:extLst>
          </p:cNvPr>
          <p:cNvSpPr txBox="1">
            <a:spLocks/>
          </p:cNvSpPr>
          <p:nvPr/>
        </p:nvSpPr>
        <p:spPr>
          <a:xfrm>
            <a:off x="838200" y="1434206"/>
            <a:ext cx="10515600" cy="425838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Learning Objectives </a:t>
            </a:r>
          </a:p>
          <a:p>
            <a:r>
              <a:rPr lang="en-GB" dirty="0"/>
              <a:t>Participants will recognise that first impressions can impact on how we perceive other people.</a:t>
            </a:r>
          </a:p>
          <a:p>
            <a:endParaRPr lang="en-GB" dirty="0"/>
          </a:p>
          <a:p>
            <a:r>
              <a:rPr lang="en-GB" dirty="0"/>
              <a:t>Participants will be able to consider how first impressions may impact on the care and treatment people receive</a:t>
            </a:r>
          </a:p>
          <a:p>
            <a:endParaRPr lang="en-GB" dirty="0"/>
          </a:p>
          <a:p>
            <a:r>
              <a:rPr lang="en-GB" dirty="0"/>
              <a:t>Participants will be able to consider the first impression they want to give to others and reflect on whether they present in this way?</a:t>
            </a:r>
          </a:p>
        </p:txBody>
      </p:sp>
    </p:spTree>
    <p:extLst>
      <p:ext uri="{BB962C8B-B14F-4D97-AF65-F5344CB8AC3E}">
        <p14:creationId xmlns:p14="http://schemas.microsoft.com/office/powerpoint/2010/main" val="2946404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4BDBA1-DB5C-42C6-88F9-9DB1A76C2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305" y="1711670"/>
            <a:ext cx="4878251" cy="220590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Who is this?</a:t>
            </a:r>
            <a:br>
              <a:rPr lang="en-US" b="1" dirty="0">
                <a:solidFill>
                  <a:srgbClr val="000000"/>
                </a:solidFill>
              </a:rPr>
            </a:br>
            <a:br>
              <a:rPr lang="en-US" b="1" dirty="0">
                <a:solidFill>
                  <a:srgbClr val="000000"/>
                </a:solidFill>
              </a:rPr>
            </a:br>
            <a:r>
              <a:rPr lang="en-US" sz="4000" dirty="0">
                <a:solidFill>
                  <a:srgbClr val="000000"/>
                </a:solidFill>
              </a:rPr>
              <a:t>Note five things you think about this person?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1B3C76-BBDC-4546-B150-93A0AE3406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7" r="1" b="1"/>
          <a:stretch/>
        </p:blipFill>
        <p:spPr>
          <a:xfrm>
            <a:off x="-306" y="715150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2DDF6A-E1A1-5D4D-B7A1-47503B696F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80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9B78-38AF-7147-AFAF-282AA8F6A5ED}"/>
              </a:ext>
            </a:extLst>
          </p:cNvPr>
          <p:cNvSpPr txBox="1">
            <a:spLocks/>
          </p:cNvSpPr>
          <p:nvPr/>
        </p:nvSpPr>
        <p:spPr>
          <a:xfrm>
            <a:off x="870548" y="488026"/>
            <a:ext cx="10450902" cy="95759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/>
              <a:t>Does this change what you think about him?</a:t>
            </a:r>
            <a:br>
              <a:rPr lang="en-GB" sz="3600" dirty="0"/>
            </a:br>
            <a:r>
              <a:rPr lang="en-GB" sz="3600" dirty="0"/>
              <a:t>What about the girl?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94D227-0E28-B54E-AB39-492DCAD37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651" y="1674448"/>
            <a:ext cx="6582697" cy="493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363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2286-7FF5-4BC5-B93C-E9023817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6036" y="1361612"/>
            <a:ext cx="2944067" cy="4105137"/>
          </a:xfrm>
        </p:spPr>
        <p:txBody>
          <a:bodyPr>
            <a:normAutofit/>
          </a:bodyPr>
          <a:lstStyle/>
          <a:p>
            <a:r>
              <a:rPr lang="en-GB" sz="2800" b="1" dirty="0"/>
              <a:t>They are two Royal Navy  lieutenants, who have both served several operational tours </a:t>
            </a:r>
            <a:br>
              <a:rPr lang="en-GB" sz="2800" b="1" dirty="0"/>
            </a:br>
            <a:r>
              <a:rPr lang="en-GB" sz="2800" b="1" dirty="0"/>
              <a:t>in the Gulf.</a:t>
            </a:r>
            <a:br>
              <a:rPr lang="en-GB" sz="2800" b="1" dirty="0"/>
            </a:br>
            <a:br>
              <a:rPr lang="en-GB" sz="2800" b="1" dirty="0"/>
            </a:br>
            <a:r>
              <a:rPr lang="en-GB" sz="2800" b="1" dirty="0"/>
              <a:t>Has that changed how you think </a:t>
            </a:r>
            <a:br>
              <a:rPr lang="en-GB" sz="2800" b="1" dirty="0"/>
            </a:br>
            <a:r>
              <a:rPr lang="en-GB" sz="2800" b="1" dirty="0"/>
              <a:t>about them?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704729-76BE-4750-A245-320E44F932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80" t="-1341" r="31251" b="-3238"/>
          <a:stretch/>
        </p:blipFill>
        <p:spPr>
          <a:xfrm>
            <a:off x="111188" y="1309036"/>
            <a:ext cx="3557055" cy="42928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30E802E-FC4A-446B-8D93-8060F4FAF8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396" y="1361612"/>
            <a:ext cx="2474811" cy="410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2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2AA02-EA05-624F-95C5-84A098396968}"/>
              </a:ext>
            </a:extLst>
          </p:cNvPr>
          <p:cNvSpPr txBox="1">
            <a:spLocks/>
          </p:cNvSpPr>
          <p:nvPr/>
        </p:nvSpPr>
        <p:spPr>
          <a:xfrm>
            <a:off x="4606036" y="1234287"/>
            <a:ext cx="2944067" cy="41051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/>
              <a:t>They are two Royal Navy  lieutenants, who have both served several operational tours </a:t>
            </a:r>
            <a:br>
              <a:rPr lang="en-GB" sz="2800" b="1"/>
            </a:br>
            <a:r>
              <a:rPr lang="en-GB" sz="2800" b="1"/>
              <a:t>in the Gulf.</a:t>
            </a:r>
            <a:br>
              <a:rPr lang="en-GB" sz="2800" b="1"/>
            </a:br>
            <a:br>
              <a:rPr lang="en-GB" sz="2800" b="1"/>
            </a:br>
            <a:r>
              <a:rPr lang="en-GB" sz="2800" b="1"/>
              <a:t>Has that changed how you think </a:t>
            </a:r>
            <a:br>
              <a:rPr lang="en-GB" sz="2800" b="1"/>
            </a:br>
            <a:r>
              <a:rPr lang="en-GB" sz="2800" b="1"/>
              <a:t>about them?</a:t>
            </a:r>
            <a:endParaRPr lang="en-GB" sz="2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1B44DA-CCC7-C743-B7EF-1960A29623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380" t="-1341" r="31251" b="-3238"/>
          <a:stretch/>
        </p:blipFill>
        <p:spPr>
          <a:xfrm>
            <a:off x="111188" y="1181711"/>
            <a:ext cx="3557055" cy="429286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5EAA402-9DD3-D142-915E-66B088333D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396" y="1234287"/>
            <a:ext cx="2474811" cy="4105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20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161</Words>
  <Application>Microsoft Macintosh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First Impressions Learning through reflection</vt:lpstr>
      <vt:lpstr>PowerPoint Presentation</vt:lpstr>
      <vt:lpstr> Who is this?  Note five things you think about this person?</vt:lpstr>
      <vt:lpstr>PowerPoint Presentation</vt:lpstr>
      <vt:lpstr>They are two Royal Navy  lieutenants, who have both served several operational tours  in the Gulf.  Has that changed how you think  about them?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Impressions Learning through reflection</dc:title>
  <dc:creator>Salt, Terri</dc:creator>
  <cp:lastModifiedBy>Tony Pitt</cp:lastModifiedBy>
  <cp:revision>7</cp:revision>
  <dcterms:created xsi:type="dcterms:W3CDTF">2020-07-10T14:41:34Z</dcterms:created>
  <dcterms:modified xsi:type="dcterms:W3CDTF">2021-03-29T10:02:39Z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