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1" r:id="rId6"/>
    <p:sldId id="258" r:id="rId7"/>
    <p:sldId id="262" r:id="rId8"/>
    <p:sldId id="260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9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7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00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8C1860B-08A7-FE4A-96BE-5FE6E3568C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65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A4C9-6D4C-44CF-A85D-AB338D0FE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DACF0-999B-46B9-B250-E8C0FB78C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32F5F-F67D-4992-BB2C-4905C6B95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57896-C6F8-4AD8-B56A-EDBF69864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18613-0758-47AF-9DF1-F2C9E59E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2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1BF582-1914-49ED-9B84-4C71825FF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0598F6-49BA-487D-8A53-E6C7B18C8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44AD8-C998-4A77-B2A3-031ADB43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EB8E3-C9FA-468E-9A09-BD96B1F1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55C4B-4C7B-4E37-B349-38F67EF85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845B-E5D9-4A15-984C-B49BE4234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9FEB9-A9EF-4D04-BD63-C100CEF4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CDD96-C354-4AAA-AA71-5E16793E3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8C12A-A45F-435F-AEAF-A5A6BF2D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E3BA1-4EA7-496D-A280-85BB6DBC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82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E0283-48E0-4726-BAF5-2E1C1B96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18473-BB8C-4768-9962-FF6978D03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C9B78-4CBF-41A0-B1F1-8320915C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898F7-8D96-4743-9231-B36F98AA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6FE65-C395-4D33-9CC2-196E913F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4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D8956-75BB-41E0-96D3-797F97EF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27577-88C2-4C45-B864-5964BDD63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A947C-E46C-46CD-BA37-D30C1F09B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34704-AD33-40E9-9B4C-7E1A4F85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D79B7-4060-4DB9-8DB0-2193299E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35872-CF67-4D9B-A698-A0DA2C14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0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26E-E1AA-4D1B-ACC9-D6FB3A0F0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61389-9E9E-49F7-BCC5-665673AE2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2916E-ED1A-43F9-9B95-098F47FAF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893DED-A4F4-4375-834D-CCB7B0039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D8946-F478-4831-929B-1FBDFB8BD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4BD2AB-794B-42BE-AF1D-25CCD9B8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A0327-4530-45DB-8639-6509C2B2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31AC4-CB07-42B9-8069-4A5FDC0B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38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40A8-5919-4159-A80A-60A4F3AE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477EE-2816-4DCF-8021-BE141EBA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B989E-A8DE-4DC7-B575-96B2C2D95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228F0-7539-4952-8ACD-BE15207C0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74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A575E1-55AC-49B2-998F-3B4009BE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CDCAB-F0E3-4376-9FD3-8ED29869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37E78-2033-4BBD-BE1B-ACA0223D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6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A54A-4D76-459A-9530-F84EE857B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8134E-8A83-4DAA-962A-2E8A58AD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C227D-7ED5-4A77-9FEB-D55095678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5E0BC-F983-4DA2-A64F-08EE62CF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79AE3-B556-4451-94C4-3A552186E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9AE0F-516A-4B42-9310-A7918B71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3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37955-F441-4EA7-A80B-9417302DD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CB1D67-B3B8-48F5-ACFB-CFFE15E3C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FC39E-CE21-4AEA-8498-1425D81BB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8882-79A5-4FA3-86FE-A8ADB439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18618-8846-4630-B9AF-7049D216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2B3D8-9BC4-4F93-AA52-B436B2D01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289C94-5CF2-4CD4-9BF9-FD64CF82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3D689-85B1-466A-821B-E033365EB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89C36-6AF7-4ECC-A703-B6C6BCD92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9A962-7004-44AF-BE17-1B0281500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B4D1F-24FD-4E03-8034-43697FECC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76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DC37534-8F56-8D44-AC53-D394A1BA7F0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9B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7C954D-F9C6-4431-B5EF-643A0D89E05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797898"/>
            <a:ext cx="9144000" cy="2631102"/>
          </a:xfrm>
        </p:spPr>
        <p:txBody>
          <a:bodyPr>
            <a:noAutofit/>
          </a:bodyPr>
          <a:lstStyle/>
          <a:p>
            <a:r>
              <a:rPr lang="en-GB" sz="8800" b="1" dirty="0">
                <a:solidFill>
                  <a:schemeClr val="bg1"/>
                </a:solidFill>
              </a:rPr>
              <a:t>First Impressions</a:t>
            </a:r>
            <a:br>
              <a:rPr lang="en-GB" sz="7200" b="1" dirty="0">
                <a:solidFill>
                  <a:schemeClr val="bg1"/>
                </a:solidFill>
              </a:rPr>
            </a:br>
            <a:r>
              <a:rPr lang="en-GB" sz="4800" b="1" dirty="0">
                <a:solidFill>
                  <a:schemeClr val="bg1"/>
                </a:solidFill>
              </a:rPr>
              <a:t>Learning through reflection</a:t>
            </a:r>
            <a:endParaRPr lang="en-GB" sz="7200" b="1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E6B038-E4F5-4841-9631-E76095CAB3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419" y="4429919"/>
            <a:ext cx="3594581" cy="208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74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87159-8072-BE44-B122-25DF4B468656}"/>
              </a:ext>
            </a:extLst>
          </p:cNvPr>
          <p:cNvSpPr txBox="1">
            <a:spLocks/>
          </p:cNvSpPr>
          <p:nvPr/>
        </p:nvSpPr>
        <p:spPr>
          <a:xfrm>
            <a:off x="838200" y="472706"/>
            <a:ext cx="10515600" cy="8451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/>
              <a:t>First Impressions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CCF15-43C0-E949-86BF-312532DF8DC8}"/>
              </a:ext>
            </a:extLst>
          </p:cNvPr>
          <p:cNvSpPr txBox="1">
            <a:spLocks/>
          </p:cNvSpPr>
          <p:nvPr/>
        </p:nvSpPr>
        <p:spPr>
          <a:xfrm>
            <a:off x="838200" y="1434206"/>
            <a:ext cx="10515600" cy="42583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Learning Objectives </a:t>
            </a:r>
          </a:p>
          <a:p>
            <a:r>
              <a:rPr lang="en-GB" dirty="0"/>
              <a:t>Participants will recognise that first impressions can impact on how we perceive other people.</a:t>
            </a:r>
          </a:p>
          <a:p>
            <a:endParaRPr lang="en-GB" dirty="0"/>
          </a:p>
          <a:p>
            <a:r>
              <a:rPr lang="en-GB" dirty="0"/>
              <a:t>Participants will be able to consider how first impressions may impact on the care and treatment people receive</a:t>
            </a:r>
          </a:p>
          <a:p>
            <a:endParaRPr lang="en-GB" dirty="0"/>
          </a:p>
          <a:p>
            <a:r>
              <a:rPr lang="en-GB" dirty="0"/>
              <a:t>Participants will be able to consider the first impression they want to give to others and reflect on whether they present in this way?</a:t>
            </a:r>
          </a:p>
        </p:txBody>
      </p:sp>
    </p:spTree>
    <p:extLst>
      <p:ext uri="{BB962C8B-B14F-4D97-AF65-F5344CB8AC3E}">
        <p14:creationId xmlns:p14="http://schemas.microsoft.com/office/powerpoint/2010/main" val="2946404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4BDBA1-DB5C-42C6-88F9-9DB1A76C2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305" y="1711670"/>
            <a:ext cx="4878251" cy="220590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Who is this?</a:t>
            </a:r>
            <a:br>
              <a:rPr lang="en-US" b="1" dirty="0">
                <a:solidFill>
                  <a:srgbClr val="000000"/>
                </a:solidFill>
              </a:rPr>
            </a:br>
            <a:br>
              <a:rPr lang="en-US" b="1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Note five things you think about this person?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1B3C76-BBDC-4546-B150-93A0AE3406F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7" r="1" b="1"/>
          <a:stretch/>
        </p:blipFill>
        <p:spPr>
          <a:xfrm>
            <a:off x="-306" y="715150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2DDF6A-E1A1-5D4D-B7A1-47503B696F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680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79B78-38AF-7147-AFAF-282AA8F6A5ED}"/>
              </a:ext>
            </a:extLst>
          </p:cNvPr>
          <p:cNvSpPr txBox="1">
            <a:spLocks/>
          </p:cNvSpPr>
          <p:nvPr/>
        </p:nvSpPr>
        <p:spPr>
          <a:xfrm>
            <a:off x="870548" y="488026"/>
            <a:ext cx="10450902" cy="9575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/>
              <a:t>Does this change what you think about him?</a:t>
            </a:r>
            <a:br>
              <a:rPr lang="en-GB" sz="3600" dirty="0"/>
            </a:br>
            <a:r>
              <a:rPr lang="en-GB" sz="3600" dirty="0"/>
              <a:t>What about the girl?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94D227-0E28-B54E-AB39-492DCAD37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651" y="1674448"/>
            <a:ext cx="6582697" cy="493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363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52286-7FF5-4BC5-B93C-E90238178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6036" y="1361612"/>
            <a:ext cx="2944067" cy="4105137"/>
          </a:xfrm>
        </p:spPr>
        <p:txBody>
          <a:bodyPr>
            <a:normAutofit/>
          </a:bodyPr>
          <a:lstStyle/>
          <a:p>
            <a:r>
              <a:rPr lang="en-GB" sz="2800" b="1" dirty="0"/>
              <a:t>They are two Royal Navy  lieutenants, who have both served several operational tours </a:t>
            </a:r>
            <a:br>
              <a:rPr lang="en-GB" sz="2800" b="1" dirty="0"/>
            </a:br>
            <a:r>
              <a:rPr lang="en-GB" sz="2800" b="1" dirty="0"/>
              <a:t>in the Gulf.</a:t>
            </a:r>
            <a:br>
              <a:rPr lang="en-GB" sz="2800" b="1" dirty="0"/>
            </a:br>
            <a:br>
              <a:rPr lang="en-GB" sz="2800" b="1" dirty="0"/>
            </a:br>
            <a:r>
              <a:rPr lang="en-GB" sz="2800" b="1" dirty="0"/>
              <a:t>Has that changed how you think </a:t>
            </a:r>
            <a:br>
              <a:rPr lang="en-GB" sz="2800" b="1" dirty="0"/>
            </a:br>
            <a:r>
              <a:rPr lang="en-GB" sz="2800" b="1" dirty="0"/>
              <a:t>about them?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704729-76BE-4750-A245-320E44F932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380" t="-1341" r="31251" b="-3238"/>
          <a:stretch/>
        </p:blipFill>
        <p:spPr>
          <a:xfrm>
            <a:off x="111188" y="1309036"/>
            <a:ext cx="3557055" cy="42928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30E802E-FC4A-446B-8D93-8060F4FAF8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396" y="1361612"/>
            <a:ext cx="2474811" cy="4105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720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2AA02-EA05-624F-95C5-84A098396968}"/>
              </a:ext>
            </a:extLst>
          </p:cNvPr>
          <p:cNvSpPr txBox="1">
            <a:spLocks/>
          </p:cNvSpPr>
          <p:nvPr/>
        </p:nvSpPr>
        <p:spPr>
          <a:xfrm>
            <a:off x="4606036" y="1234287"/>
            <a:ext cx="2944067" cy="410513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/>
              <a:t>They are two Royal Navy  lieutenants, who have both served several operational tours </a:t>
            </a:r>
            <a:br>
              <a:rPr lang="en-GB" sz="2800" b="1"/>
            </a:br>
            <a:r>
              <a:rPr lang="en-GB" sz="2800" b="1"/>
              <a:t>in the Gulf.</a:t>
            </a:r>
            <a:br>
              <a:rPr lang="en-GB" sz="2800" b="1"/>
            </a:br>
            <a:br>
              <a:rPr lang="en-GB" sz="2800" b="1"/>
            </a:br>
            <a:r>
              <a:rPr lang="en-GB" sz="2800" b="1"/>
              <a:t>Has that changed how you think </a:t>
            </a:r>
            <a:br>
              <a:rPr lang="en-GB" sz="2800" b="1"/>
            </a:br>
            <a:r>
              <a:rPr lang="en-GB" sz="2800" b="1"/>
              <a:t>about them?</a:t>
            </a:r>
            <a:endParaRPr lang="en-GB" sz="2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1B44DA-CCC7-C743-B7EF-1960A29623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380" t="-1341" r="31251" b="-3238"/>
          <a:stretch/>
        </p:blipFill>
        <p:spPr>
          <a:xfrm>
            <a:off x="111188" y="1181711"/>
            <a:ext cx="3557055" cy="429286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5EAA402-9DD3-D142-915E-66B088333D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396" y="1234287"/>
            <a:ext cx="2474811" cy="4105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20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CB1DA50C2C4998DB6494502870F3" ma:contentTypeVersion="13" ma:contentTypeDescription="Create a new document." ma:contentTypeScope="" ma:versionID="36609c812aafb9ee58d1022f738a6c6a">
  <xsd:schema xmlns:xsd="http://www.w3.org/2001/XMLSchema" xmlns:xs="http://www.w3.org/2001/XMLSchema" xmlns:p="http://schemas.microsoft.com/office/2006/metadata/properties" xmlns:ns3="1922d12e-0993-41ec-8b9e-ac2546f5c25b" xmlns:ns4="2f5db65b-58ee-4eb1-9ef7-368782c2202d" targetNamespace="http://schemas.microsoft.com/office/2006/metadata/properties" ma:root="true" ma:fieldsID="091568f5ef5853d37bb04451e3b65541" ns3:_="" ns4:_="">
    <xsd:import namespace="1922d12e-0993-41ec-8b9e-ac2546f5c25b"/>
    <xsd:import namespace="2f5db65b-58ee-4eb1-9ef7-368782c220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2d12e-0993-41ec-8b9e-ac2546f5c2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db65b-58ee-4eb1-9ef7-368782c22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BC3976-FB23-4128-8FF4-0F9348436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2d12e-0993-41ec-8b9e-ac2546f5c25b"/>
    <ds:schemaRef ds:uri="2f5db65b-58ee-4eb1-9ef7-368782c22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1CD416-6AAF-4A39-A0C7-3032F353A3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2D8D6A-DF02-4DAF-961F-696B524A96D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2f5db65b-58ee-4eb1-9ef7-368782c2202d"/>
    <ds:schemaRef ds:uri="1922d12e-0993-41ec-8b9e-ac2546f5c25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161</Words>
  <Application>Microsoft Macintosh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First Impressions Learning through reflection</vt:lpstr>
      <vt:lpstr>PowerPoint Presentation</vt:lpstr>
      <vt:lpstr> Who is this?  Note five things you think about this person?</vt:lpstr>
      <vt:lpstr>PowerPoint Presentation</vt:lpstr>
      <vt:lpstr>They are two Royal Navy  lieutenants, who have both served several operational tours  in the Gulf.  Has that changed how you think  about them?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Impressions Learning through reflection</dc:title>
  <dc:creator>Salt, Terri</dc:creator>
  <cp:lastModifiedBy>Tony Pitt</cp:lastModifiedBy>
  <cp:revision>7</cp:revision>
  <dcterms:created xsi:type="dcterms:W3CDTF">2020-07-10T14:41:34Z</dcterms:created>
  <dcterms:modified xsi:type="dcterms:W3CDTF">2021-03-29T10:02:39Z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0x010100F3E9CB1DA50C2C4998DB6494502870F3</vt:lpwstr>
  </property>
</Properties>
</file>