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sldIdLst>
    <p:sldId id="256" r:id="rId5"/>
    <p:sldId id="25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370" autoAdjust="0"/>
    <p:restoredTop sz="94660"/>
  </p:normalViewPr>
  <p:slideViewPr>
    <p:cSldViewPr snapToGrid="0">
      <p:cViewPr varScale="1">
        <p:scale>
          <a:sx n="77" d="100"/>
          <a:sy n="77" d="100"/>
        </p:scale>
        <p:origin x="200" y="1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473A1B-0E36-49C2-9AC2-DE21B5BF2B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487880F-7249-44AF-8729-E635DB3C46D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208A9F-E35E-473B-913E-27330C6922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01198-48E8-479B-BDDA-D1C800C3F3D2}" type="datetimeFigureOut">
              <a:rPr lang="en-GB" smtClean="0"/>
              <a:t>29/03/2021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A13CA1-3284-4096-95BE-01126A3FE5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6C1FE2-90D8-4641-9C3B-D5AF12981F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EF91A-7777-4A90-9DDA-36E55E7118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06509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F9A4C9-6D4C-44CF-A85D-AB338D0FE4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B7DACF0-999B-46B9-B250-E8C0FB78C8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332F5F-F67D-4992-BB2C-4905C6B953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01198-48E8-479B-BDDA-D1C800C3F3D2}" type="datetimeFigureOut">
              <a:rPr lang="en-GB" smtClean="0"/>
              <a:t>29/03/2021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857896-C6F8-4AD8-B56A-EDBF69864E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418613-0758-47AF-9DF1-F2C9E59E4D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EF91A-7777-4A90-9DDA-36E55E7118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76280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61BF582-1914-49ED-9B84-4C71825FFBE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80598F6-49BA-487D-8A53-E6C7B18C80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C44AD8-C998-4A77-B2A3-031ADB4314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01198-48E8-479B-BDDA-D1C800C3F3D2}" type="datetimeFigureOut">
              <a:rPr lang="en-GB" smtClean="0"/>
              <a:t>29/03/2021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5EB8E3-C9FA-468E-9A09-BD96B1F173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D55C4B-4C7B-4E37-B349-38F67EF851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EF91A-7777-4A90-9DDA-36E55E7118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720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A8845B-E5D9-4A15-984C-B49BE4234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09FEB9-A9EF-4D04-BD63-C100CEF4D2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8CDD96-C354-4AAA-AA71-5E16793E33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01198-48E8-479B-BDDA-D1C800C3F3D2}" type="datetimeFigureOut">
              <a:rPr lang="en-GB" smtClean="0"/>
              <a:t>29/03/2021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38C12A-A45F-435F-AEAF-A5A6BF2DF8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BE3BA1-4EA7-496D-A280-85BB6DBCE5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EF91A-7777-4A90-9DDA-36E55E7118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28294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EE0283-48E0-4726-BAF5-2E1C1B9644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818473-BB8C-4768-9962-FF6978D035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2C9B78-4CBF-41A0-B1F1-8320915C81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01198-48E8-479B-BDDA-D1C800C3F3D2}" type="datetimeFigureOut">
              <a:rPr lang="en-GB" smtClean="0"/>
              <a:t>29/03/2021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D898F7-8D96-4743-9231-B36F98AA47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16FE65-C395-4D33-9CC2-196E913FF4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EF91A-7777-4A90-9DDA-36E55E7118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6499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FD8956-75BB-41E0-96D3-797F97EF6F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027577-88C2-4C45-B864-5964BDD63E2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11A947C-E46C-46CD-BA37-D30C1F09BAC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DB34704-AD33-40E9-9B4C-7E1A4F8526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01198-48E8-479B-BDDA-D1C800C3F3D2}" type="datetimeFigureOut">
              <a:rPr lang="en-GB" smtClean="0"/>
              <a:t>29/03/2021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B2D79B7-4060-4DB9-8DB0-2193299EAF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5A35872-CF67-4D9B-A698-A0DA2C1426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EF91A-7777-4A90-9DDA-36E55E7118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2054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C8326E-E1AA-4D1B-ACC9-D6FB3A0F03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2E61389-9E9E-49F7-BCC5-665673AE25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E12916E-ED1A-43F9-9B95-098F47FAFA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C893DED-A4F4-4375-834D-CCB7B0039CF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A4D8946-F478-4831-929B-1FBDFB8BDB7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94BD2AB-794B-42BE-AF1D-25CCD9B8FA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01198-48E8-479B-BDDA-D1C800C3F3D2}" type="datetimeFigureOut">
              <a:rPr lang="en-GB" smtClean="0"/>
              <a:t>29/03/2021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3BA0327-4530-45DB-8639-6509C2B239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4031AC4-CB07-42B9-8069-4A5FDC0BB9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EF91A-7777-4A90-9DDA-36E55E7118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83857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DC40A8-5919-4159-A80A-60A4F3AE82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9C477EE-2816-4DCF-8021-BE141EBAE7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01198-48E8-479B-BDDA-D1C800C3F3D2}" type="datetimeFigureOut">
              <a:rPr lang="en-GB" smtClean="0"/>
              <a:t>29/03/2021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CBB989E-A8DE-4DC7-B575-96B2C2D956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4F228F0-7539-4952-8ACD-BE15207C01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EF91A-7777-4A90-9DDA-36E55E7118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97434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DA575E1-55AC-49B2-998F-3B4009BE49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01198-48E8-479B-BDDA-D1C800C3F3D2}" type="datetimeFigureOut">
              <a:rPr lang="en-GB" smtClean="0"/>
              <a:t>29/03/2021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9DCDCAB-F0E3-4376-9FD3-8ED29869A7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AA37E78-2033-4BBD-BE1B-ACA0223D12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EF91A-7777-4A90-9DDA-36E55E7118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70682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EEA54A-4D76-459A-9530-F84EE857BD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08134E-8A83-4DAA-962A-2E8A58AD15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EAC227D-7ED5-4A77-9FEB-D550956788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D25E0BC-F983-4DA2-A64F-08EE62CFFC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01198-48E8-479B-BDDA-D1C800C3F3D2}" type="datetimeFigureOut">
              <a:rPr lang="en-GB" smtClean="0"/>
              <a:t>29/03/2021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C79AE3-B556-4451-94C4-3A552186E1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C09AE0F-516A-4B42-9310-A7918B71D0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EF91A-7777-4A90-9DDA-36E55E7118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26368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C37955-F441-4EA7-A80B-9417302DD0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5CB1D67-B3B8-48F5-ACFB-CFFE15E3CEA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3FC39E-CE21-4AEA-8498-1425D81BBD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E188882-79A5-4FA3-86FE-A8ADB439FA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01198-48E8-479B-BDDA-D1C800C3F3D2}" type="datetimeFigureOut">
              <a:rPr lang="en-GB" smtClean="0"/>
              <a:t>29/03/2021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EE18618-8846-4630-B9AF-7049D2167A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B62B3D8-9BC4-4F93-AA52-B436B2D017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EF91A-7777-4A90-9DDA-36E55E7118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5424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1289C94-5CF2-4CD4-9BF9-FD64CF82DB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93D689-85B1-466A-821B-E033365EB6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789C36-6AF7-4ECC-A703-B6C6BCD927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F01198-48E8-479B-BDDA-D1C800C3F3D2}" type="datetimeFigureOut">
              <a:rPr lang="en-GB" smtClean="0"/>
              <a:t>29/03/2021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69A962-7004-44AF-BE17-1B0281500A5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8B4D1F-24FD-4E03-8034-43697FECCDA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EF91A-7777-4A90-9DDA-36E55E71181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67637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A6E2E611-97B4-E348-B363-56DA3313D184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B79BD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66D5B836-FE77-124D-800E-EB363211CEC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3419" y="4429919"/>
            <a:ext cx="3594581" cy="2084857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97C954D-F9C6-4431-B5EF-643A0D89E05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40940" y="560164"/>
            <a:ext cx="8510119" cy="2523152"/>
          </a:xfrm>
        </p:spPr>
        <p:txBody>
          <a:bodyPr>
            <a:noAutofit/>
          </a:bodyPr>
          <a:lstStyle/>
          <a:p>
            <a:pPr algn="l"/>
            <a:br>
              <a:rPr lang="en-GB" sz="1800" b="1" kern="0" dirty="0">
                <a:solidFill>
                  <a:schemeClr val="bg1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8800" b="1" kern="0" dirty="0">
                <a:solidFill>
                  <a:schemeClr val="bg1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Personalising Care</a:t>
            </a:r>
            <a:br>
              <a:rPr lang="en-GB" sz="7200" b="1" dirty="0">
                <a:solidFill>
                  <a:schemeClr val="bg1"/>
                </a:solidFill>
              </a:rPr>
            </a:br>
            <a:r>
              <a:rPr lang="en-GB" sz="4800" b="1" dirty="0">
                <a:solidFill>
                  <a:schemeClr val="bg1"/>
                </a:solidFill>
              </a:rPr>
              <a:t>Learning through reflection</a:t>
            </a:r>
            <a:endParaRPr lang="en-GB" sz="7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97415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CAB791-9050-4E04-8691-EB2F1738B0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35972"/>
          </a:xfrm>
        </p:spPr>
        <p:txBody>
          <a:bodyPr/>
          <a:lstStyle/>
          <a:p>
            <a:pPr algn="ctr"/>
            <a:r>
              <a:rPr lang="en-GB" b="1" dirty="0"/>
              <a:t>Personalising care 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05D7EE-BF77-4E6D-B131-B39F4AB77F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9880" y="1662545"/>
            <a:ext cx="9672240" cy="3431970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GB" b="1" dirty="0"/>
              <a:t>Learning Objectives 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GB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Participants will have an improved understanding of how consideration of individual needs and preferences can improve the overall quality of care a service provides.  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GB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Participants will be able to consider how organisational norms and risk aversion can result in less personalised care.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8408896-0F05-694B-A3CD-FC1776013CA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0440" y="5844988"/>
            <a:ext cx="1448478" cy="8401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36132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3E9CB1DA50C2C4998DB6494502870F3" ma:contentTypeVersion="13" ma:contentTypeDescription="Create a new document." ma:contentTypeScope="" ma:versionID="36609c812aafb9ee58d1022f738a6c6a">
  <xsd:schema xmlns:xsd="http://www.w3.org/2001/XMLSchema" xmlns:xs="http://www.w3.org/2001/XMLSchema" xmlns:p="http://schemas.microsoft.com/office/2006/metadata/properties" xmlns:ns3="1922d12e-0993-41ec-8b9e-ac2546f5c25b" xmlns:ns4="2f5db65b-58ee-4eb1-9ef7-368782c2202d" targetNamespace="http://schemas.microsoft.com/office/2006/metadata/properties" ma:root="true" ma:fieldsID="091568f5ef5853d37bb04451e3b65541" ns3:_="" ns4:_="">
    <xsd:import namespace="1922d12e-0993-41ec-8b9e-ac2546f5c25b"/>
    <xsd:import namespace="2f5db65b-58ee-4eb1-9ef7-368782c2202d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DateTaken" minOccurs="0"/>
                <xsd:element ref="ns4:MediaServiceLocation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922d12e-0993-41ec-8b9e-ac2546f5c25b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f5db65b-58ee-4eb1-9ef7-368782c2202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C1CD416-6AAF-4A39-A0C7-3032F353A33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C2D8D6A-DF02-4DAF-961F-696B524A96DC}">
  <ds:schemaRefs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schemas.microsoft.com/office/2006/documentManagement/types"/>
    <ds:schemaRef ds:uri="2f5db65b-58ee-4eb1-9ef7-368782c2202d"/>
    <ds:schemaRef ds:uri="1922d12e-0993-41ec-8b9e-ac2546f5c25b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62BC3976-FB23-4128-8FF4-0F9348436F0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922d12e-0993-41ec-8b9e-ac2546f5c25b"/>
    <ds:schemaRef ds:uri="2f5db65b-58ee-4eb1-9ef7-368782c2202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132</TotalTime>
  <Words>55</Words>
  <Application>Microsoft Macintosh PowerPoint</Application>
  <PresentationFormat>Widescreen</PresentationFormat>
  <Paragraphs>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Symbol</vt:lpstr>
      <vt:lpstr>Office Theme</vt:lpstr>
      <vt:lpstr> Personalising Care Learning through reflection</vt:lpstr>
      <vt:lpstr>Personalising care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Empathy and Equality Learning through reflection</dc:title>
  <dc:creator>Terri Salt</dc:creator>
  <cp:lastModifiedBy>Tony Pitt</cp:lastModifiedBy>
  <cp:revision>16</cp:revision>
  <dcterms:created xsi:type="dcterms:W3CDTF">2020-07-15T17:45:20Z</dcterms:created>
  <dcterms:modified xsi:type="dcterms:W3CDTF">2021-03-29T11:00:17Z</dcterms:modified>
</cp:coreProperties>
</file>