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33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40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73A1B-0E36-49C2-9AC2-DE21B5BF2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7880F-7249-44AF-8729-E635DB3C46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08A9F-E35E-473B-913E-27330C69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13CA1-3284-4096-95BE-01126A3F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C1FE2-90D8-4641-9C3B-D5AF12981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65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A4C9-6D4C-44CF-A85D-AB338D0F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DACF0-999B-46B9-B250-E8C0FB78C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2F5F-F67D-4992-BB2C-4905C6B95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57896-C6F8-4AD8-B56A-EDBF69864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8613-0758-47AF-9DF1-F2C9E59E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2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BF582-1914-49ED-9B84-4C71825FF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0598F6-49BA-487D-8A53-E6C7B18C8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44AD8-C998-4A77-B2A3-031ADB431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EB8E3-C9FA-468E-9A09-BD96B1F1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55C4B-4C7B-4E37-B349-38F67EF85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8845B-E5D9-4A15-984C-B49BE4234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9FEB9-A9EF-4D04-BD63-C100CEF4D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CDD96-C354-4AAA-AA71-5E16793E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8C12A-A45F-435F-AEAF-A5A6BF2D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E3BA1-4EA7-496D-A280-85BB6DBC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82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E0283-48E0-4726-BAF5-2E1C1B96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18473-BB8C-4768-9962-FF6978D03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C9B78-4CBF-41A0-B1F1-8320915C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898F7-8D96-4743-9231-B36F98AA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FE65-C395-4D33-9CC2-196E913F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4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D8956-75BB-41E0-96D3-797F97EF6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27577-88C2-4C45-B864-5964BDD63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A947C-E46C-46CD-BA37-D30C1F09B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34704-AD33-40E9-9B4C-7E1A4F85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D79B7-4060-4DB9-8DB0-2193299E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35872-CF67-4D9B-A698-A0DA2C14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0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326E-E1AA-4D1B-ACC9-D6FB3A0F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61389-9E9E-49F7-BCC5-665673AE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2916E-ED1A-43F9-9B95-098F47FAF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893DED-A4F4-4375-834D-CCB7B0039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D8946-F478-4831-929B-1FBDFB8BD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4BD2AB-794B-42BE-AF1D-25CCD9B8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A0327-4530-45DB-8639-6509C2B2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31AC4-CB07-42B9-8069-4A5FDC0B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38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40A8-5919-4159-A80A-60A4F3AE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477EE-2816-4DCF-8021-BE141EBA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B989E-A8DE-4DC7-B575-96B2C2D9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F228F0-7539-4952-8ACD-BE15207C0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4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A575E1-55AC-49B2-998F-3B4009BE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CDCAB-F0E3-4376-9FD3-8ED29869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37E78-2033-4BBD-BE1B-ACA0223D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6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A54A-4D76-459A-9530-F84EE857B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134E-8A83-4DAA-962A-2E8A58AD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C227D-7ED5-4A77-9FEB-D55095678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5E0BC-F983-4DA2-A64F-08EE62CFF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79AE3-B556-4451-94C4-3A552186E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9AE0F-516A-4B42-9310-A7918B71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3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37955-F441-4EA7-A80B-9417302DD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CB1D67-B3B8-48F5-ACFB-CFFE15E3C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3FC39E-CE21-4AEA-8498-1425D81BB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8882-79A5-4FA3-86FE-A8ADB439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18618-8846-4630-B9AF-7049D216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2B3D8-9BC4-4F93-AA52-B436B2D01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289C94-5CF2-4CD4-9BF9-FD64CF82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3D689-85B1-466A-821B-E033365EB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89C36-6AF7-4ECC-A703-B6C6BCD92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9A962-7004-44AF-BE17-1B0281500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B4D1F-24FD-4E03-8034-43697FECC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7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files.com/show_file.php?id=13534307416573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6D655B8-D592-304A-A71B-1A71675269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9B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7C954D-F9C6-4431-B5EF-643A0D89E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5298" y="457345"/>
            <a:ext cx="10301403" cy="2631102"/>
          </a:xfrm>
        </p:spPr>
        <p:txBody>
          <a:bodyPr>
            <a:noAutofit/>
          </a:bodyPr>
          <a:lstStyle/>
          <a:p>
            <a:pPr algn="l"/>
            <a:r>
              <a:rPr lang="en-GB" sz="8800" b="1" dirty="0">
                <a:solidFill>
                  <a:schemeClr val="bg1"/>
                </a:solidFill>
              </a:rPr>
              <a:t>Honesty and Integrity</a:t>
            </a:r>
            <a:br>
              <a:rPr lang="en-GB" sz="7200" b="1" dirty="0">
                <a:solidFill>
                  <a:schemeClr val="bg1"/>
                </a:solidFill>
              </a:rPr>
            </a:br>
            <a:r>
              <a:rPr lang="en-GB" sz="4800" b="1" dirty="0">
                <a:solidFill>
                  <a:schemeClr val="bg1"/>
                </a:solidFill>
              </a:rPr>
              <a:t>Learning through reflection</a:t>
            </a:r>
            <a:endParaRPr lang="en-GB" sz="7200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5743E1-2202-4985-848B-F9528146E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0850" y="5708373"/>
            <a:ext cx="9187468" cy="10425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4710707-88E5-734D-A022-BEDC8535BD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419" y="4429919"/>
            <a:ext cx="3594581" cy="208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74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AB791-9050-4E04-8691-EB2F1738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972"/>
          </a:xfrm>
        </p:spPr>
        <p:txBody>
          <a:bodyPr/>
          <a:lstStyle/>
          <a:p>
            <a:pPr algn="ctr"/>
            <a:r>
              <a:rPr lang="en-GB" b="1" dirty="0"/>
              <a:t>Honesty and Integrity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5D7EE-BF77-4E6D-B131-B39F4AB77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098"/>
            <a:ext cx="10515600" cy="4680002"/>
          </a:xfrm>
        </p:spPr>
        <p:txBody>
          <a:bodyPr/>
          <a:lstStyle/>
          <a:p>
            <a:pPr marL="0" lvl="0" indent="0">
              <a:buNone/>
            </a:pPr>
            <a:r>
              <a:rPr lang="en-GB" b="1" dirty="0"/>
              <a:t>Learning Objectives </a:t>
            </a:r>
          </a:p>
          <a:p>
            <a:pPr lvl="0"/>
            <a:r>
              <a:rPr lang="en-GB" dirty="0"/>
              <a:t>Participants will recognise that honesty and integrity are an essential characteristic when providing care or treatment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Participants will recognise the risks of dishonesty in health and social care services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Participants will be able to consider their own value base and whether they demonstrate integrity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E8B3E8-6E23-5440-A8D0-06B5C1B79D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1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1694515-512A-4E32-9790-99FE0D4C4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0" y="371062"/>
            <a:ext cx="10492409" cy="1046922"/>
          </a:xfrm>
        </p:spPr>
        <p:txBody>
          <a:bodyPr/>
          <a:lstStyle/>
          <a:p>
            <a:pPr algn="ctr"/>
            <a:r>
              <a:rPr lang="en-GB" b="1" dirty="0"/>
              <a:t>Integrity Framework for a seafood restaurant</a:t>
            </a:r>
          </a:p>
        </p:txBody>
      </p:sp>
      <p:pic>
        <p:nvPicPr>
          <p:cNvPr id="19" name="Picture 18" descr="A close up of a logo&#10;&#10;Description automatically generated">
            <a:extLst>
              <a:ext uri="{FF2B5EF4-FFF2-40B4-BE49-F238E27FC236}">
                <a16:creationId xmlns:a16="http://schemas.microsoft.com/office/drawing/2014/main" id="{5B35B4FC-B628-456E-8D8B-E474D5E52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740645" y="1719781"/>
            <a:ext cx="2614627" cy="225709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F5BDD2D-3F4D-4EA3-A2CF-CB3214782EF9}"/>
              </a:ext>
            </a:extLst>
          </p:cNvPr>
          <p:cNvSpPr txBox="1"/>
          <p:nvPr/>
        </p:nvSpPr>
        <p:spPr>
          <a:xfrm>
            <a:off x="300019" y="1576218"/>
            <a:ext cx="3893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Positive Indicators of Integrity and Honesty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0A0EC0-0958-4C9B-AFEE-C9E561339EC6}"/>
              </a:ext>
            </a:extLst>
          </p:cNvPr>
          <p:cNvSpPr txBox="1"/>
          <p:nvPr/>
        </p:nvSpPr>
        <p:spPr>
          <a:xfrm>
            <a:off x="7568550" y="1576217"/>
            <a:ext cx="4065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Negative Indicators of Integrity and Honesty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2CE73A-4879-4E70-986F-0DE2C6354D70}"/>
              </a:ext>
            </a:extLst>
          </p:cNvPr>
          <p:cNvSpPr txBox="1"/>
          <p:nvPr/>
        </p:nvSpPr>
        <p:spPr>
          <a:xfrm>
            <a:off x="7849236" y="2822714"/>
            <a:ext cx="35045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Eats chips off people’s plates when serving lunch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Tells people the pollock fishcakes are cod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Service charge is not passed onto staff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1DEA35-4060-49C7-ABF4-0B5BED79EBDD}"/>
              </a:ext>
            </a:extLst>
          </p:cNvPr>
          <p:cNvSpPr txBox="1"/>
          <p:nvPr/>
        </p:nvSpPr>
        <p:spPr>
          <a:xfrm>
            <a:off x="742122" y="2822714"/>
            <a:ext cx="34515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Apologises that the local crab has been replaced with imported crab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Cooks chips in separate oil to fish for vegetarians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Serves mineral water in sealed bottles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ED8B1F-1DF0-CA4B-B063-F2B5070502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28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CB1DA50C2C4998DB6494502870F3" ma:contentTypeVersion="13" ma:contentTypeDescription="Create a new document." ma:contentTypeScope="" ma:versionID="36609c812aafb9ee58d1022f738a6c6a">
  <xsd:schema xmlns:xsd="http://www.w3.org/2001/XMLSchema" xmlns:xs="http://www.w3.org/2001/XMLSchema" xmlns:p="http://schemas.microsoft.com/office/2006/metadata/properties" xmlns:ns3="1922d12e-0993-41ec-8b9e-ac2546f5c25b" xmlns:ns4="2f5db65b-58ee-4eb1-9ef7-368782c2202d" targetNamespace="http://schemas.microsoft.com/office/2006/metadata/properties" ma:root="true" ma:fieldsID="091568f5ef5853d37bb04451e3b65541" ns3:_="" ns4:_="">
    <xsd:import namespace="1922d12e-0993-41ec-8b9e-ac2546f5c25b"/>
    <xsd:import namespace="2f5db65b-58ee-4eb1-9ef7-368782c220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2d12e-0993-41ec-8b9e-ac2546f5c2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db65b-58ee-4eb1-9ef7-368782c22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2BC3976-FB23-4128-8FF4-0F9348436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2d12e-0993-41ec-8b9e-ac2546f5c25b"/>
    <ds:schemaRef ds:uri="2f5db65b-58ee-4eb1-9ef7-368782c22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1CD416-6AAF-4A39-A0C7-3032F353A3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2D8D6A-DF02-4DAF-961F-696B524A96D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2f5db65b-58ee-4eb1-9ef7-368782c2202d"/>
    <ds:schemaRef ds:uri="1922d12e-0993-41ec-8b9e-ac2546f5c25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122</Words>
  <Application>Microsoft Macintosh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Honesty and Integrity Learning through reflection</vt:lpstr>
      <vt:lpstr>Honesty and Integrity</vt:lpstr>
      <vt:lpstr>Integrity Framework for a seafood restaurant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Impressions Learning through reflection</dc:title>
  <dc:creator>Salt, Terri</dc:creator>
  <cp:lastModifiedBy>Tony Pitt</cp:lastModifiedBy>
  <cp:revision>10</cp:revision>
  <dcterms:created xsi:type="dcterms:W3CDTF">2020-07-10T14:41:34Z</dcterms:created>
  <dcterms:modified xsi:type="dcterms:W3CDTF">2021-03-29T10:06:16Z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0x010100F3E9CB1DA50C2C4998DB6494502870F3</vt:lpwstr>
  </property>
</Properties>
</file>