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DAC3FB-62C9-6F41-9C9A-7BE28EB43A9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13CCC9-A510-A341-BE45-73D3DA255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984" y="557895"/>
            <a:ext cx="10768032" cy="2523152"/>
          </a:xfrm>
        </p:spPr>
        <p:txBody>
          <a:bodyPr>
            <a:noAutofit/>
          </a:bodyPr>
          <a:lstStyle/>
          <a:p>
            <a:pPr algn="l"/>
            <a:r>
              <a:rPr lang="en-GB" sz="8800" b="1" dirty="0">
                <a:solidFill>
                  <a:schemeClr val="bg1"/>
                </a:solidFill>
              </a:rPr>
              <a:t>Fantastic Fundamentals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Fantastic Fundamentals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5819" y="1697563"/>
            <a:ext cx="8120361" cy="414742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b="1" dirty="0"/>
              <a:t>Learning Objectives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have an improved understanding the importance of providing high quality basic care. 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how organisational norms and risk aversion can result in care that falls short of acceptable for individuals.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understand the benefits of providing good care.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F07C0-7BCB-B848-8EEF-2DB5C21A5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Fantastic Fundamentals Learning through reflection</vt:lpstr>
      <vt:lpstr>Fantastic Fundamentals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and Equality Learning through reflection</dc:title>
  <dc:creator>Terri Salt</dc:creator>
  <cp:lastModifiedBy>Tony Pitt</cp:lastModifiedBy>
  <cp:revision>10</cp:revision>
  <dcterms:created xsi:type="dcterms:W3CDTF">2020-07-15T17:45:20Z</dcterms:created>
  <dcterms:modified xsi:type="dcterms:W3CDTF">2021-03-29T10:37:32Z</dcterms:modified>
</cp:coreProperties>
</file>