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43" r:id="rId3"/>
    <p:sldId id="344" r:id="rId4"/>
    <p:sldId id="322" r:id="rId5"/>
    <p:sldId id="323" r:id="rId6"/>
    <p:sldId id="342" r:id="rId7"/>
    <p:sldId id="325" r:id="rId8"/>
    <p:sldId id="326" r:id="rId9"/>
    <p:sldId id="327" r:id="rId10"/>
    <p:sldId id="328" r:id="rId11"/>
    <p:sldId id="329" r:id="rId12"/>
    <p:sldId id="330" r:id="rId13"/>
    <p:sldId id="331" r:id="rId14"/>
    <p:sldId id="332" r:id="rId15"/>
    <p:sldId id="34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07" autoAdjust="0"/>
    <p:restoredTop sz="94660"/>
  </p:normalViewPr>
  <p:slideViewPr>
    <p:cSldViewPr snapToGrid="0">
      <p:cViewPr varScale="1">
        <p:scale>
          <a:sx n="157" d="100"/>
          <a:sy n="157" d="100"/>
        </p:scale>
        <p:origin x="576" y="16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FBAF8-0CAF-4EF3-A6FD-C54CBDF9AE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6BB9755-1453-41FB-8DC4-B4165D74F5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4709727-80F5-47D2-A723-47B13D61ED37}"/>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28/06/2021</a:t>
            </a:fld>
            <a:endParaRPr lang="en-GB" dirty="0"/>
          </a:p>
        </p:txBody>
      </p:sp>
      <p:sp>
        <p:nvSpPr>
          <p:cNvPr id="5" name="Footer Placeholder 4">
            <a:extLst>
              <a:ext uri="{FF2B5EF4-FFF2-40B4-BE49-F238E27FC236}">
                <a16:creationId xmlns:a16="http://schemas.microsoft.com/office/drawing/2014/main" id="{8912ACE8-60FB-421D-8476-BEBBE9BC2AAB}"/>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a:extLst>
              <a:ext uri="{FF2B5EF4-FFF2-40B4-BE49-F238E27FC236}">
                <a16:creationId xmlns:a16="http://schemas.microsoft.com/office/drawing/2014/main" id="{68D892E5-C826-41CA-B880-357CA14DF6BD}"/>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dirty="0"/>
          </a:p>
        </p:txBody>
      </p:sp>
    </p:spTree>
    <p:extLst>
      <p:ext uri="{BB962C8B-B14F-4D97-AF65-F5344CB8AC3E}">
        <p14:creationId xmlns:p14="http://schemas.microsoft.com/office/powerpoint/2010/main" val="182179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D1D64-F3B1-4BFD-A4B4-A0080A901CB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DB1B9F-4B1D-4D3A-AC9E-9B6FDC8E4D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E3BCB5-4CAE-4DB2-AC21-C7E9C1E6DBBF}"/>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28/06/2021</a:t>
            </a:fld>
            <a:endParaRPr lang="en-GB" dirty="0"/>
          </a:p>
        </p:txBody>
      </p:sp>
      <p:sp>
        <p:nvSpPr>
          <p:cNvPr id="5" name="Footer Placeholder 4">
            <a:extLst>
              <a:ext uri="{FF2B5EF4-FFF2-40B4-BE49-F238E27FC236}">
                <a16:creationId xmlns:a16="http://schemas.microsoft.com/office/drawing/2014/main" id="{F21D130A-8620-4A3B-9E42-AC0690F7BA82}"/>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a:extLst>
              <a:ext uri="{FF2B5EF4-FFF2-40B4-BE49-F238E27FC236}">
                <a16:creationId xmlns:a16="http://schemas.microsoft.com/office/drawing/2014/main" id="{374703E0-A2C1-4E2A-861D-2A73523944A9}"/>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dirty="0"/>
          </a:p>
        </p:txBody>
      </p:sp>
    </p:spTree>
    <p:extLst>
      <p:ext uri="{BB962C8B-B14F-4D97-AF65-F5344CB8AC3E}">
        <p14:creationId xmlns:p14="http://schemas.microsoft.com/office/powerpoint/2010/main" val="3616081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558682-1DCE-4CB2-9B0B-54C344D046E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A52452-9FCB-489E-8AD2-6EDF781053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057954-41EF-4C3C-9503-2B78EAF1EDB8}"/>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28/06/2021</a:t>
            </a:fld>
            <a:endParaRPr lang="en-GB" dirty="0"/>
          </a:p>
        </p:txBody>
      </p:sp>
      <p:sp>
        <p:nvSpPr>
          <p:cNvPr id="5" name="Footer Placeholder 4">
            <a:extLst>
              <a:ext uri="{FF2B5EF4-FFF2-40B4-BE49-F238E27FC236}">
                <a16:creationId xmlns:a16="http://schemas.microsoft.com/office/drawing/2014/main" id="{15E81575-5C0C-4F68-B6C5-F5FD0B3E58A9}"/>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a:extLst>
              <a:ext uri="{FF2B5EF4-FFF2-40B4-BE49-F238E27FC236}">
                <a16:creationId xmlns:a16="http://schemas.microsoft.com/office/drawing/2014/main" id="{D15948DB-19F1-4321-BC67-40099401F9EA}"/>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dirty="0"/>
          </a:p>
        </p:txBody>
      </p:sp>
    </p:spTree>
    <p:extLst>
      <p:ext uri="{BB962C8B-B14F-4D97-AF65-F5344CB8AC3E}">
        <p14:creationId xmlns:p14="http://schemas.microsoft.com/office/powerpoint/2010/main" val="4133495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AA4C3-F10F-DE4F-B500-BCBEDDCC967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484D809-CDD4-C643-9641-B820D89E3D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D6D66F7-3CB0-ED47-BD6D-9F3864832354}"/>
              </a:ext>
            </a:extLst>
          </p:cNvPr>
          <p:cNvSpPr>
            <a:spLocks noGrp="1"/>
          </p:cNvSpPr>
          <p:nvPr>
            <p:ph type="dt" sz="half" idx="10"/>
          </p:nvPr>
        </p:nvSpPr>
        <p:spPr>
          <a:xfrm>
            <a:off x="838200" y="6356350"/>
            <a:ext cx="2743200" cy="365125"/>
          </a:xfrm>
          <a:prstGeom prst="rect">
            <a:avLst/>
          </a:prstGeom>
        </p:spPr>
        <p:txBody>
          <a:bodyPr/>
          <a:lstStyle/>
          <a:p>
            <a:fld id="{4F7D9C40-5BC0-6540-BFDE-CB65ED0DD30D}" type="datetimeFigureOut">
              <a:rPr lang="en-US" smtClean="0"/>
              <a:t>6/28/21</a:t>
            </a:fld>
            <a:endParaRPr lang="en-US"/>
          </a:p>
        </p:txBody>
      </p:sp>
      <p:sp>
        <p:nvSpPr>
          <p:cNvPr id="5" name="Footer Placeholder 4">
            <a:extLst>
              <a:ext uri="{FF2B5EF4-FFF2-40B4-BE49-F238E27FC236}">
                <a16:creationId xmlns:a16="http://schemas.microsoft.com/office/drawing/2014/main" id="{96029C80-4DEC-5243-86E8-106971A56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7E4364-0260-DA46-9028-B1F98ECDBB6B}"/>
              </a:ext>
            </a:extLst>
          </p:cNvPr>
          <p:cNvSpPr>
            <a:spLocks noGrp="1"/>
          </p:cNvSpPr>
          <p:nvPr>
            <p:ph type="sldNum" sz="quarter" idx="12"/>
          </p:nvPr>
        </p:nvSpPr>
        <p:spPr>
          <a:xfrm>
            <a:off x="8610600" y="6356350"/>
            <a:ext cx="2743200" cy="365125"/>
          </a:xfrm>
          <a:prstGeom prst="rect">
            <a:avLst/>
          </a:prstGeom>
        </p:spPr>
        <p:txBody>
          <a:bodyPr/>
          <a:lstStyle/>
          <a:p>
            <a:fld id="{2C8A9FF0-8E24-C043-9A90-7B1ECC3089A7}" type="slidenum">
              <a:rPr lang="en-US" smtClean="0"/>
              <a:t>‹#›</a:t>
            </a:fld>
            <a:endParaRPr lang="en-US"/>
          </a:p>
        </p:txBody>
      </p:sp>
    </p:spTree>
    <p:extLst>
      <p:ext uri="{BB962C8B-B14F-4D97-AF65-F5344CB8AC3E}">
        <p14:creationId xmlns:p14="http://schemas.microsoft.com/office/powerpoint/2010/main" val="2596873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D43A7-A54D-324E-9E2C-9DF789B9D446}"/>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443F03C-F22B-EF48-848C-F2D9E434CE2E}"/>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D99A29D-5D2E-514B-B39F-A1C5FE5C9AB0}"/>
              </a:ext>
            </a:extLst>
          </p:cNvPr>
          <p:cNvSpPr>
            <a:spLocks noGrp="1"/>
          </p:cNvSpPr>
          <p:nvPr>
            <p:ph type="dt" sz="half" idx="10"/>
          </p:nvPr>
        </p:nvSpPr>
        <p:spPr>
          <a:xfrm>
            <a:off x="838200" y="6356350"/>
            <a:ext cx="2743200" cy="365125"/>
          </a:xfrm>
          <a:prstGeom prst="rect">
            <a:avLst/>
          </a:prstGeom>
        </p:spPr>
        <p:txBody>
          <a:bodyPr/>
          <a:lstStyle/>
          <a:p>
            <a:fld id="{4F7D9C40-5BC0-6540-BFDE-CB65ED0DD30D}" type="datetimeFigureOut">
              <a:rPr lang="en-US" smtClean="0"/>
              <a:t>6/28/21</a:t>
            </a:fld>
            <a:endParaRPr lang="en-US"/>
          </a:p>
        </p:txBody>
      </p:sp>
      <p:sp>
        <p:nvSpPr>
          <p:cNvPr id="5" name="Footer Placeholder 4">
            <a:extLst>
              <a:ext uri="{FF2B5EF4-FFF2-40B4-BE49-F238E27FC236}">
                <a16:creationId xmlns:a16="http://schemas.microsoft.com/office/drawing/2014/main" id="{A42A017C-C866-C14F-9845-ED65E6521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72F911-F551-F94C-AB25-25DF3FC04CAE}"/>
              </a:ext>
            </a:extLst>
          </p:cNvPr>
          <p:cNvSpPr>
            <a:spLocks noGrp="1"/>
          </p:cNvSpPr>
          <p:nvPr>
            <p:ph type="sldNum" sz="quarter" idx="12"/>
          </p:nvPr>
        </p:nvSpPr>
        <p:spPr>
          <a:xfrm>
            <a:off x="8610600" y="6356350"/>
            <a:ext cx="2743200" cy="365125"/>
          </a:xfrm>
          <a:prstGeom prst="rect">
            <a:avLst/>
          </a:prstGeom>
        </p:spPr>
        <p:txBody>
          <a:bodyPr/>
          <a:lstStyle/>
          <a:p>
            <a:fld id="{2C8A9FF0-8E24-C043-9A90-7B1ECC3089A7}" type="slidenum">
              <a:rPr lang="en-US" smtClean="0"/>
              <a:t>‹#›</a:t>
            </a:fld>
            <a:endParaRPr lang="en-US"/>
          </a:p>
        </p:txBody>
      </p:sp>
    </p:spTree>
    <p:extLst>
      <p:ext uri="{BB962C8B-B14F-4D97-AF65-F5344CB8AC3E}">
        <p14:creationId xmlns:p14="http://schemas.microsoft.com/office/powerpoint/2010/main" val="3998063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CCAF7-4F53-524B-89C8-EC99EF585AD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E6FF232-7C72-AF4C-88F7-051C86D0E14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CD25586-1EF0-EC45-9DDE-453A43930EFC}"/>
              </a:ext>
            </a:extLst>
          </p:cNvPr>
          <p:cNvSpPr>
            <a:spLocks noGrp="1"/>
          </p:cNvSpPr>
          <p:nvPr>
            <p:ph type="dt" sz="half" idx="10"/>
          </p:nvPr>
        </p:nvSpPr>
        <p:spPr>
          <a:xfrm>
            <a:off x="838200" y="6356350"/>
            <a:ext cx="2743200" cy="365125"/>
          </a:xfrm>
          <a:prstGeom prst="rect">
            <a:avLst/>
          </a:prstGeom>
        </p:spPr>
        <p:txBody>
          <a:bodyPr/>
          <a:lstStyle/>
          <a:p>
            <a:fld id="{4F7D9C40-5BC0-6540-BFDE-CB65ED0DD30D}" type="datetimeFigureOut">
              <a:rPr lang="en-US" smtClean="0"/>
              <a:t>6/28/21</a:t>
            </a:fld>
            <a:endParaRPr lang="en-US"/>
          </a:p>
        </p:txBody>
      </p:sp>
      <p:sp>
        <p:nvSpPr>
          <p:cNvPr id="5" name="Footer Placeholder 4">
            <a:extLst>
              <a:ext uri="{FF2B5EF4-FFF2-40B4-BE49-F238E27FC236}">
                <a16:creationId xmlns:a16="http://schemas.microsoft.com/office/drawing/2014/main" id="{2D005BF7-C0A7-0C40-82F7-5031F863D7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15E411-C55A-2C4A-A99B-9A29BE99BF26}"/>
              </a:ext>
            </a:extLst>
          </p:cNvPr>
          <p:cNvSpPr>
            <a:spLocks noGrp="1"/>
          </p:cNvSpPr>
          <p:nvPr>
            <p:ph type="sldNum" sz="quarter" idx="12"/>
          </p:nvPr>
        </p:nvSpPr>
        <p:spPr>
          <a:xfrm>
            <a:off x="8610600" y="6356350"/>
            <a:ext cx="2743200" cy="365125"/>
          </a:xfrm>
          <a:prstGeom prst="rect">
            <a:avLst/>
          </a:prstGeom>
        </p:spPr>
        <p:txBody>
          <a:bodyPr/>
          <a:lstStyle/>
          <a:p>
            <a:fld id="{2C8A9FF0-8E24-C043-9A90-7B1ECC3089A7}" type="slidenum">
              <a:rPr lang="en-US" smtClean="0"/>
              <a:t>‹#›</a:t>
            </a:fld>
            <a:endParaRPr lang="en-US"/>
          </a:p>
        </p:txBody>
      </p:sp>
    </p:spTree>
    <p:extLst>
      <p:ext uri="{BB962C8B-B14F-4D97-AF65-F5344CB8AC3E}">
        <p14:creationId xmlns:p14="http://schemas.microsoft.com/office/powerpoint/2010/main" val="758360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8D98B-927F-9947-9642-EAB3650E4BA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958B2D8-4CDE-BE4E-B645-6A501B443ED3}"/>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5AA333D-183D-A44C-966F-E443A73AC897}"/>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D285337-A484-9241-AA49-E4E25C3C49BD}"/>
              </a:ext>
            </a:extLst>
          </p:cNvPr>
          <p:cNvSpPr>
            <a:spLocks noGrp="1"/>
          </p:cNvSpPr>
          <p:nvPr>
            <p:ph type="dt" sz="half" idx="10"/>
          </p:nvPr>
        </p:nvSpPr>
        <p:spPr>
          <a:xfrm>
            <a:off x="838200" y="6356350"/>
            <a:ext cx="2743200" cy="365125"/>
          </a:xfrm>
          <a:prstGeom prst="rect">
            <a:avLst/>
          </a:prstGeom>
        </p:spPr>
        <p:txBody>
          <a:bodyPr/>
          <a:lstStyle/>
          <a:p>
            <a:fld id="{4F7D9C40-5BC0-6540-BFDE-CB65ED0DD30D}" type="datetimeFigureOut">
              <a:rPr lang="en-US" smtClean="0"/>
              <a:t>6/28/21</a:t>
            </a:fld>
            <a:endParaRPr lang="en-US"/>
          </a:p>
        </p:txBody>
      </p:sp>
      <p:sp>
        <p:nvSpPr>
          <p:cNvPr id="6" name="Footer Placeholder 5">
            <a:extLst>
              <a:ext uri="{FF2B5EF4-FFF2-40B4-BE49-F238E27FC236}">
                <a16:creationId xmlns:a16="http://schemas.microsoft.com/office/drawing/2014/main" id="{C83743EE-546C-C94C-89F4-1E8FEFBBD0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412CE3-ABD6-1949-B84B-3A51A89495CB}"/>
              </a:ext>
            </a:extLst>
          </p:cNvPr>
          <p:cNvSpPr>
            <a:spLocks noGrp="1"/>
          </p:cNvSpPr>
          <p:nvPr>
            <p:ph type="sldNum" sz="quarter" idx="12"/>
          </p:nvPr>
        </p:nvSpPr>
        <p:spPr>
          <a:xfrm>
            <a:off x="8610600" y="6356350"/>
            <a:ext cx="2743200" cy="365125"/>
          </a:xfrm>
          <a:prstGeom prst="rect">
            <a:avLst/>
          </a:prstGeom>
        </p:spPr>
        <p:txBody>
          <a:bodyPr/>
          <a:lstStyle/>
          <a:p>
            <a:fld id="{2C8A9FF0-8E24-C043-9A90-7B1ECC3089A7}" type="slidenum">
              <a:rPr lang="en-US" smtClean="0"/>
              <a:t>‹#›</a:t>
            </a:fld>
            <a:endParaRPr lang="en-US"/>
          </a:p>
        </p:txBody>
      </p:sp>
    </p:spTree>
    <p:extLst>
      <p:ext uri="{BB962C8B-B14F-4D97-AF65-F5344CB8AC3E}">
        <p14:creationId xmlns:p14="http://schemas.microsoft.com/office/powerpoint/2010/main" val="1580144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DC471-3223-234F-A179-4BD14E767B24}"/>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1E99295-AD42-7D49-B99F-2061FED0C9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435976E-31BB-BA42-B293-FA41BE9CB5EE}"/>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09E1404-E7DD-BE4C-B6A9-135A3EE2CA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A80C35F-9F7C-CB48-9921-048BBDB66515}"/>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CDD1C37-B0B4-9E4E-817B-179E530507C5}"/>
              </a:ext>
            </a:extLst>
          </p:cNvPr>
          <p:cNvSpPr>
            <a:spLocks noGrp="1"/>
          </p:cNvSpPr>
          <p:nvPr>
            <p:ph type="dt" sz="half" idx="10"/>
          </p:nvPr>
        </p:nvSpPr>
        <p:spPr>
          <a:xfrm>
            <a:off x="838200" y="6356350"/>
            <a:ext cx="2743200" cy="365125"/>
          </a:xfrm>
          <a:prstGeom prst="rect">
            <a:avLst/>
          </a:prstGeom>
        </p:spPr>
        <p:txBody>
          <a:bodyPr/>
          <a:lstStyle/>
          <a:p>
            <a:fld id="{4F7D9C40-5BC0-6540-BFDE-CB65ED0DD30D}" type="datetimeFigureOut">
              <a:rPr lang="en-US" smtClean="0"/>
              <a:t>6/28/21</a:t>
            </a:fld>
            <a:endParaRPr lang="en-US"/>
          </a:p>
        </p:txBody>
      </p:sp>
      <p:sp>
        <p:nvSpPr>
          <p:cNvPr id="8" name="Footer Placeholder 7">
            <a:extLst>
              <a:ext uri="{FF2B5EF4-FFF2-40B4-BE49-F238E27FC236}">
                <a16:creationId xmlns:a16="http://schemas.microsoft.com/office/drawing/2014/main" id="{38632FF7-4FB7-054A-A167-F144039E2B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82DB20-F8F7-D246-AA48-53E13EDE7F83}"/>
              </a:ext>
            </a:extLst>
          </p:cNvPr>
          <p:cNvSpPr>
            <a:spLocks noGrp="1"/>
          </p:cNvSpPr>
          <p:nvPr>
            <p:ph type="sldNum" sz="quarter" idx="12"/>
          </p:nvPr>
        </p:nvSpPr>
        <p:spPr>
          <a:xfrm>
            <a:off x="8610600" y="6356350"/>
            <a:ext cx="2743200" cy="365125"/>
          </a:xfrm>
          <a:prstGeom prst="rect">
            <a:avLst/>
          </a:prstGeom>
        </p:spPr>
        <p:txBody>
          <a:bodyPr/>
          <a:lstStyle/>
          <a:p>
            <a:fld id="{2C8A9FF0-8E24-C043-9A90-7B1ECC3089A7}" type="slidenum">
              <a:rPr lang="en-US" smtClean="0"/>
              <a:t>‹#›</a:t>
            </a:fld>
            <a:endParaRPr lang="en-US"/>
          </a:p>
        </p:txBody>
      </p:sp>
    </p:spTree>
    <p:extLst>
      <p:ext uri="{BB962C8B-B14F-4D97-AF65-F5344CB8AC3E}">
        <p14:creationId xmlns:p14="http://schemas.microsoft.com/office/powerpoint/2010/main" val="3636614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2E445-0F05-364A-B9FE-B5796760460B}"/>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31F4FF2-8165-3D4B-834B-1CEE3B6D1B16}"/>
              </a:ext>
            </a:extLst>
          </p:cNvPr>
          <p:cNvSpPr>
            <a:spLocks noGrp="1"/>
          </p:cNvSpPr>
          <p:nvPr>
            <p:ph type="dt" sz="half" idx="10"/>
          </p:nvPr>
        </p:nvSpPr>
        <p:spPr>
          <a:xfrm>
            <a:off x="838200" y="6356350"/>
            <a:ext cx="2743200" cy="365125"/>
          </a:xfrm>
          <a:prstGeom prst="rect">
            <a:avLst/>
          </a:prstGeom>
        </p:spPr>
        <p:txBody>
          <a:bodyPr/>
          <a:lstStyle/>
          <a:p>
            <a:fld id="{4F7D9C40-5BC0-6540-BFDE-CB65ED0DD30D}" type="datetimeFigureOut">
              <a:rPr lang="en-US" smtClean="0"/>
              <a:t>6/28/21</a:t>
            </a:fld>
            <a:endParaRPr lang="en-US"/>
          </a:p>
        </p:txBody>
      </p:sp>
      <p:sp>
        <p:nvSpPr>
          <p:cNvPr id="4" name="Footer Placeholder 3">
            <a:extLst>
              <a:ext uri="{FF2B5EF4-FFF2-40B4-BE49-F238E27FC236}">
                <a16:creationId xmlns:a16="http://schemas.microsoft.com/office/drawing/2014/main" id="{3098DBB4-DD56-194A-8113-371F9BDBAF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0DF32D2-D920-7F4D-A2F1-18436CC08D3C}"/>
              </a:ext>
            </a:extLst>
          </p:cNvPr>
          <p:cNvSpPr>
            <a:spLocks noGrp="1"/>
          </p:cNvSpPr>
          <p:nvPr>
            <p:ph type="sldNum" sz="quarter" idx="12"/>
          </p:nvPr>
        </p:nvSpPr>
        <p:spPr>
          <a:xfrm>
            <a:off x="8610600" y="6356350"/>
            <a:ext cx="2743200" cy="365125"/>
          </a:xfrm>
          <a:prstGeom prst="rect">
            <a:avLst/>
          </a:prstGeom>
        </p:spPr>
        <p:txBody>
          <a:bodyPr/>
          <a:lstStyle/>
          <a:p>
            <a:fld id="{2C8A9FF0-8E24-C043-9A90-7B1ECC3089A7}" type="slidenum">
              <a:rPr lang="en-US" smtClean="0"/>
              <a:t>‹#›</a:t>
            </a:fld>
            <a:endParaRPr lang="en-US"/>
          </a:p>
        </p:txBody>
      </p:sp>
    </p:spTree>
    <p:extLst>
      <p:ext uri="{BB962C8B-B14F-4D97-AF65-F5344CB8AC3E}">
        <p14:creationId xmlns:p14="http://schemas.microsoft.com/office/powerpoint/2010/main" val="904341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8A723B-5E21-F645-A765-3B244F89DCBF}"/>
              </a:ext>
            </a:extLst>
          </p:cNvPr>
          <p:cNvSpPr>
            <a:spLocks noGrp="1"/>
          </p:cNvSpPr>
          <p:nvPr>
            <p:ph type="dt" sz="half" idx="10"/>
          </p:nvPr>
        </p:nvSpPr>
        <p:spPr>
          <a:xfrm>
            <a:off x="838200" y="6356350"/>
            <a:ext cx="2743200" cy="365125"/>
          </a:xfrm>
          <a:prstGeom prst="rect">
            <a:avLst/>
          </a:prstGeom>
        </p:spPr>
        <p:txBody>
          <a:bodyPr/>
          <a:lstStyle/>
          <a:p>
            <a:fld id="{4F7D9C40-5BC0-6540-BFDE-CB65ED0DD30D}" type="datetimeFigureOut">
              <a:rPr lang="en-US" smtClean="0"/>
              <a:t>6/28/21</a:t>
            </a:fld>
            <a:endParaRPr lang="en-US"/>
          </a:p>
        </p:txBody>
      </p:sp>
      <p:sp>
        <p:nvSpPr>
          <p:cNvPr id="3" name="Footer Placeholder 2">
            <a:extLst>
              <a:ext uri="{FF2B5EF4-FFF2-40B4-BE49-F238E27FC236}">
                <a16:creationId xmlns:a16="http://schemas.microsoft.com/office/drawing/2014/main" id="{462567CA-5375-2A43-8C51-A68F10C145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63779CD-CF21-2841-B136-4259ECA82E64}"/>
              </a:ext>
            </a:extLst>
          </p:cNvPr>
          <p:cNvSpPr>
            <a:spLocks noGrp="1"/>
          </p:cNvSpPr>
          <p:nvPr>
            <p:ph type="sldNum" sz="quarter" idx="12"/>
          </p:nvPr>
        </p:nvSpPr>
        <p:spPr>
          <a:xfrm>
            <a:off x="8610600" y="6356350"/>
            <a:ext cx="2743200" cy="365125"/>
          </a:xfrm>
          <a:prstGeom prst="rect">
            <a:avLst/>
          </a:prstGeom>
        </p:spPr>
        <p:txBody>
          <a:bodyPr/>
          <a:lstStyle/>
          <a:p>
            <a:fld id="{2C8A9FF0-8E24-C043-9A90-7B1ECC3089A7}" type="slidenum">
              <a:rPr lang="en-US" smtClean="0"/>
              <a:t>‹#›</a:t>
            </a:fld>
            <a:endParaRPr lang="en-US"/>
          </a:p>
        </p:txBody>
      </p:sp>
    </p:spTree>
    <p:extLst>
      <p:ext uri="{BB962C8B-B14F-4D97-AF65-F5344CB8AC3E}">
        <p14:creationId xmlns:p14="http://schemas.microsoft.com/office/powerpoint/2010/main" val="3268551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DC5D1-F5B4-8946-B071-30A2EE7A68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62B3CB7-810F-9D42-898A-9DA04C0074E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62984B5-02B0-514E-8208-27149E9E41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F60BF06-6C5C-8344-859E-BD7FD5795B98}"/>
              </a:ext>
            </a:extLst>
          </p:cNvPr>
          <p:cNvSpPr>
            <a:spLocks noGrp="1"/>
          </p:cNvSpPr>
          <p:nvPr>
            <p:ph type="dt" sz="half" idx="10"/>
          </p:nvPr>
        </p:nvSpPr>
        <p:spPr>
          <a:xfrm>
            <a:off x="838200" y="6356350"/>
            <a:ext cx="2743200" cy="365125"/>
          </a:xfrm>
          <a:prstGeom prst="rect">
            <a:avLst/>
          </a:prstGeom>
        </p:spPr>
        <p:txBody>
          <a:bodyPr/>
          <a:lstStyle/>
          <a:p>
            <a:fld id="{4F7D9C40-5BC0-6540-BFDE-CB65ED0DD30D}" type="datetimeFigureOut">
              <a:rPr lang="en-US" smtClean="0"/>
              <a:t>6/28/21</a:t>
            </a:fld>
            <a:endParaRPr lang="en-US"/>
          </a:p>
        </p:txBody>
      </p:sp>
      <p:sp>
        <p:nvSpPr>
          <p:cNvPr id="6" name="Footer Placeholder 5">
            <a:extLst>
              <a:ext uri="{FF2B5EF4-FFF2-40B4-BE49-F238E27FC236}">
                <a16:creationId xmlns:a16="http://schemas.microsoft.com/office/drawing/2014/main" id="{27D7BC7E-FD43-6446-AF61-FB23B76084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60CEDE-8695-B548-894D-18E99B6FDD41}"/>
              </a:ext>
            </a:extLst>
          </p:cNvPr>
          <p:cNvSpPr>
            <a:spLocks noGrp="1"/>
          </p:cNvSpPr>
          <p:nvPr>
            <p:ph type="sldNum" sz="quarter" idx="12"/>
          </p:nvPr>
        </p:nvSpPr>
        <p:spPr>
          <a:xfrm>
            <a:off x="8610600" y="6356350"/>
            <a:ext cx="2743200" cy="365125"/>
          </a:xfrm>
          <a:prstGeom prst="rect">
            <a:avLst/>
          </a:prstGeom>
        </p:spPr>
        <p:txBody>
          <a:bodyPr/>
          <a:lstStyle/>
          <a:p>
            <a:fld id="{2C8A9FF0-8E24-C043-9A90-7B1ECC3089A7}" type="slidenum">
              <a:rPr lang="en-US" smtClean="0"/>
              <a:t>‹#›</a:t>
            </a:fld>
            <a:endParaRPr lang="en-US"/>
          </a:p>
        </p:txBody>
      </p:sp>
    </p:spTree>
    <p:extLst>
      <p:ext uri="{BB962C8B-B14F-4D97-AF65-F5344CB8AC3E}">
        <p14:creationId xmlns:p14="http://schemas.microsoft.com/office/powerpoint/2010/main" val="2921582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8035C-1EBF-49D8-B8EB-C85248AE120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4F0E11-D18C-4B7E-83C5-E47226EE5F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ACAC41-4FED-4773-B413-79745129EA08}"/>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28/06/2021</a:t>
            </a:fld>
            <a:endParaRPr lang="en-GB" dirty="0"/>
          </a:p>
        </p:txBody>
      </p:sp>
      <p:sp>
        <p:nvSpPr>
          <p:cNvPr id="5" name="Footer Placeholder 4">
            <a:extLst>
              <a:ext uri="{FF2B5EF4-FFF2-40B4-BE49-F238E27FC236}">
                <a16:creationId xmlns:a16="http://schemas.microsoft.com/office/drawing/2014/main" id="{C48A2FB0-E286-4D05-8F0D-C9A0C7592871}"/>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a:extLst>
              <a:ext uri="{FF2B5EF4-FFF2-40B4-BE49-F238E27FC236}">
                <a16:creationId xmlns:a16="http://schemas.microsoft.com/office/drawing/2014/main" id="{04EEA2DC-7263-454A-B58E-E4B86BFC9FD9}"/>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dirty="0"/>
          </a:p>
        </p:txBody>
      </p:sp>
    </p:spTree>
    <p:extLst>
      <p:ext uri="{BB962C8B-B14F-4D97-AF65-F5344CB8AC3E}">
        <p14:creationId xmlns:p14="http://schemas.microsoft.com/office/powerpoint/2010/main" val="35986780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1F575-F1AA-2A4A-914A-937B48AA5E5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CF41AC3-02FE-024A-B7AB-6F4A748DCE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6AE634-63CE-F844-9F93-48FACD1DF7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D7E3E43-BAE1-D34A-B44E-0B47021A0634}"/>
              </a:ext>
            </a:extLst>
          </p:cNvPr>
          <p:cNvSpPr>
            <a:spLocks noGrp="1"/>
          </p:cNvSpPr>
          <p:nvPr>
            <p:ph type="dt" sz="half" idx="10"/>
          </p:nvPr>
        </p:nvSpPr>
        <p:spPr>
          <a:xfrm>
            <a:off x="838200" y="6356350"/>
            <a:ext cx="2743200" cy="365125"/>
          </a:xfrm>
          <a:prstGeom prst="rect">
            <a:avLst/>
          </a:prstGeom>
        </p:spPr>
        <p:txBody>
          <a:bodyPr/>
          <a:lstStyle/>
          <a:p>
            <a:fld id="{4F7D9C40-5BC0-6540-BFDE-CB65ED0DD30D}" type="datetimeFigureOut">
              <a:rPr lang="en-US" smtClean="0"/>
              <a:t>6/28/21</a:t>
            </a:fld>
            <a:endParaRPr lang="en-US"/>
          </a:p>
        </p:txBody>
      </p:sp>
      <p:sp>
        <p:nvSpPr>
          <p:cNvPr id="6" name="Footer Placeholder 5">
            <a:extLst>
              <a:ext uri="{FF2B5EF4-FFF2-40B4-BE49-F238E27FC236}">
                <a16:creationId xmlns:a16="http://schemas.microsoft.com/office/drawing/2014/main" id="{269EC858-4FF2-014F-AB2A-210BEB8B28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69A16D-FE28-2841-B6B7-6F0E96C4B0E4}"/>
              </a:ext>
            </a:extLst>
          </p:cNvPr>
          <p:cNvSpPr>
            <a:spLocks noGrp="1"/>
          </p:cNvSpPr>
          <p:nvPr>
            <p:ph type="sldNum" sz="quarter" idx="12"/>
          </p:nvPr>
        </p:nvSpPr>
        <p:spPr>
          <a:xfrm>
            <a:off x="8610600" y="6356350"/>
            <a:ext cx="2743200" cy="365125"/>
          </a:xfrm>
          <a:prstGeom prst="rect">
            <a:avLst/>
          </a:prstGeom>
        </p:spPr>
        <p:txBody>
          <a:bodyPr/>
          <a:lstStyle/>
          <a:p>
            <a:fld id="{2C8A9FF0-8E24-C043-9A90-7B1ECC3089A7}" type="slidenum">
              <a:rPr lang="en-US" smtClean="0"/>
              <a:t>‹#›</a:t>
            </a:fld>
            <a:endParaRPr lang="en-US"/>
          </a:p>
        </p:txBody>
      </p:sp>
    </p:spTree>
    <p:extLst>
      <p:ext uri="{BB962C8B-B14F-4D97-AF65-F5344CB8AC3E}">
        <p14:creationId xmlns:p14="http://schemas.microsoft.com/office/powerpoint/2010/main" val="3183821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361C7-2141-AF41-9D87-ADF164FB74D1}"/>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9B522F3-413D-1949-B98D-00E3DEC98082}"/>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C41956-A0C5-B14C-9A43-7832E9FC7417}"/>
              </a:ext>
            </a:extLst>
          </p:cNvPr>
          <p:cNvSpPr>
            <a:spLocks noGrp="1"/>
          </p:cNvSpPr>
          <p:nvPr>
            <p:ph type="dt" sz="half" idx="10"/>
          </p:nvPr>
        </p:nvSpPr>
        <p:spPr>
          <a:xfrm>
            <a:off x="838200" y="6356350"/>
            <a:ext cx="2743200" cy="365125"/>
          </a:xfrm>
          <a:prstGeom prst="rect">
            <a:avLst/>
          </a:prstGeom>
        </p:spPr>
        <p:txBody>
          <a:bodyPr/>
          <a:lstStyle/>
          <a:p>
            <a:fld id="{4F7D9C40-5BC0-6540-BFDE-CB65ED0DD30D}" type="datetimeFigureOut">
              <a:rPr lang="en-US" smtClean="0"/>
              <a:t>6/28/21</a:t>
            </a:fld>
            <a:endParaRPr lang="en-US"/>
          </a:p>
        </p:txBody>
      </p:sp>
      <p:sp>
        <p:nvSpPr>
          <p:cNvPr id="5" name="Footer Placeholder 4">
            <a:extLst>
              <a:ext uri="{FF2B5EF4-FFF2-40B4-BE49-F238E27FC236}">
                <a16:creationId xmlns:a16="http://schemas.microsoft.com/office/drawing/2014/main" id="{760F3C7B-1680-4C45-A5BF-F2C201758B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C861D2-4D77-3648-BC93-868659147439}"/>
              </a:ext>
            </a:extLst>
          </p:cNvPr>
          <p:cNvSpPr>
            <a:spLocks noGrp="1"/>
          </p:cNvSpPr>
          <p:nvPr>
            <p:ph type="sldNum" sz="quarter" idx="12"/>
          </p:nvPr>
        </p:nvSpPr>
        <p:spPr>
          <a:xfrm>
            <a:off x="8610600" y="6356350"/>
            <a:ext cx="2743200" cy="365125"/>
          </a:xfrm>
          <a:prstGeom prst="rect">
            <a:avLst/>
          </a:prstGeom>
        </p:spPr>
        <p:txBody>
          <a:bodyPr/>
          <a:lstStyle/>
          <a:p>
            <a:fld id="{2C8A9FF0-8E24-C043-9A90-7B1ECC3089A7}" type="slidenum">
              <a:rPr lang="en-US" smtClean="0"/>
              <a:t>‹#›</a:t>
            </a:fld>
            <a:endParaRPr lang="en-US"/>
          </a:p>
        </p:txBody>
      </p:sp>
    </p:spTree>
    <p:extLst>
      <p:ext uri="{BB962C8B-B14F-4D97-AF65-F5344CB8AC3E}">
        <p14:creationId xmlns:p14="http://schemas.microsoft.com/office/powerpoint/2010/main" val="3910758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335521-4530-774C-ACD3-1711CEF93FA1}"/>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985F344-4977-C944-A58B-B7DBC42C0862}"/>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ABDC245-6909-CB4A-BFBF-3F714D77FDB7}"/>
              </a:ext>
            </a:extLst>
          </p:cNvPr>
          <p:cNvSpPr>
            <a:spLocks noGrp="1"/>
          </p:cNvSpPr>
          <p:nvPr>
            <p:ph type="dt" sz="half" idx="10"/>
          </p:nvPr>
        </p:nvSpPr>
        <p:spPr>
          <a:xfrm>
            <a:off x="838200" y="6356350"/>
            <a:ext cx="2743200" cy="365125"/>
          </a:xfrm>
          <a:prstGeom prst="rect">
            <a:avLst/>
          </a:prstGeom>
        </p:spPr>
        <p:txBody>
          <a:bodyPr/>
          <a:lstStyle/>
          <a:p>
            <a:fld id="{4F7D9C40-5BC0-6540-BFDE-CB65ED0DD30D}" type="datetimeFigureOut">
              <a:rPr lang="en-US" smtClean="0"/>
              <a:t>6/28/21</a:t>
            </a:fld>
            <a:endParaRPr lang="en-US"/>
          </a:p>
        </p:txBody>
      </p:sp>
      <p:sp>
        <p:nvSpPr>
          <p:cNvPr id="5" name="Footer Placeholder 4">
            <a:extLst>
              <a:ext uri="{FF2B5EF4-FFF2-40B4-BE49-F238E27FC236}">
                <a16:creationId xmlns:a16="http://schemas.microsoft.com/office/drawing/2014/main" id="{FF48899A-4307-3346-A484-74F480BAA3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1C7A01-37FC-3E40-93EE-9C48A225C5C4}"/>
              </a:ext>
            </a:extLst>
          </p:cNvPr>
          <p:cNvSpPr>
            <a:spLocks noGrp="1"/>
          </p:cNvSpPr>
          <p:nvPr>
            <p:ph type="sldNum" sz="quarter" idx="12"/>
          </p:nvPr>
        </p:nvSpPr>
        <p:spPr>
          <a:xfrm>
            <a:off x="8610600" y="6356350"/>
            <a:ext cx="2743200" cy="365125"/>
          </a:xfrm>
          <a:prstGeom prst="rect">
            <a:avLst/>
          </a:prstGeom>
        </p:spPr>
        <p:txBody>
          <a:bodyPr/>
          <a:lstStyle/>
          <a:p>
            <a:fld id="{2C8A9FF0-8E24-C043-9A90-7B1ECC3089A7}" type="slidenum">
              <a:rPr lang="en-US" smtClean="0"/>
              <a:t>‹#›</a:t>
            </a:fld>
            <a:endParaRPr lang="en-US"/>
          </a:p>
        </p:txBody>
      </p:sp>
    </p:spTree>
    <p:extLst>
      <p:ext uri="{BB962C8B-B14F-4D97-AF65-F5344CB8AC3E}">
        <p14:creationId xmlns:p14="http://schemas.microsoft.com/office/powerpoint/2010/main" val="82047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E5984-5D76-44E5-919B-7E844B6D42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1FA400B-7A04-4146-8E04-AF5189776C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C04A9B-9CF2-4B18-ABA6-87BBF433B537}"/>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28/06/2021</a:t>
            </a:fld>
            <a:endParaRPr lang="en-GB" dirty="0"/>
          </a:p>
        </p:txBody>
      </p:sp>
      <p:sp>
        <p:nvSpPr>
          <p:cNvPr id="5" name="Footer Placeholder 4">
            <a:extLst>
              <a:ext uri="{FF2B5EF4-FFF2-40B4-BE49-F238E27FC236}">
                <a16:creationId xmlns:a16="http://schemas.microsoft.com/office/drawing/2014/main" id="{5E44282A-6983-4633-A929-69E03DF1FEBE}"/>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a:extLst>
              <a:ext uri="{FF2B5EF4-FFF2-40B4-BE49-F238E27FC236}">
                <a16:creationId xmlns:a16="http://schemas.microsoft.com/office/drawing/2014/main" id="{F888C9B6-34C9-4BCE-B8C6-23ED891D5BF3}"/>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dirty="0"/>
          </a:p>
        </p:txBody>
      </p:sp>
    </p:spTree>
    <p:extLst>
      <p:ext uri="{BB962C8B-B14F-4D97-AF65-F5344CB8AC3E}">
        <p14:creationId xmlns:p14="http://schemas.microsoft.com/office/powerpoint/2010/main" val="1831410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30E0D-0FC8-4C8D-B139-F21A8F1619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ABCF28-0449-4D42-A518-BEF084B4F3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B9EB453-162E-4BDC-9311-EDAFAFB16D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1C2383-743F-46D1-9519-4E52F8E21D41}"/>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28/06/2021</a:t>
            </a:fld>
            <a:endParaRPr lang="en-GB" dirty="0"/>
          </a:p>
        </p:txBody>
      </p:sp>
      <p:sp>
        <p:nvSpPr>
          <p:cNvPr id="6" name="Footer Placeholder 5">
            <a:extLst>
              <a:ext uri="{FF2B5EF4-FFF2-40B4-BE49-F238E27FC236}">
                <a16:creationId xmlns:a16="http://schemas.microsoft.com/office/drawing/2014/main" id="{81B03C43-0C1A-429B-AF00-6708496D78C0}"/>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7" name="Slide Number Placeholder 6">
            <a:extLst>
              <a:ext uri="{FF2B5EF4-FFF2-40B4-BE49-F238E27FC236}">
                <a16:creationId xmlns:a16="http://schemas.microsoft.com/office/drawing/2014/main" id="{EE8551C0-3BA2-4868-ABEC-6D62ED9BAF54}"/>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dirty="0"/>
          </a:p>
        </p:txBody>
      </p:sp>
    </p:spTree>
    <p:extLst>
      <p:ext uri="{BB962C8B-B14F-4D97-AF65-F5344CB8AC3E}">
        <p14:creationId xmlns:p14="http://schemas.microsoft.com/office/powerpoint/2010/main" val="2453534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92A54-5643-4D66-9718-3C170297D2A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4AA9153-AF4E-4D62-8958-58EFA757BD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40E7A1-D243-4CCB-B693-FE4EC11C04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F72E529-2791-4929-820D-700679707B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9BA5EA-B57E-423E-893F-55D02D930E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E01E8DC-4CC8-498E-A447-36BAB49C6E22}"/>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28/06/2021</a:t>
            </a:fld>
            <a:endParaRPr lang="en-GB" dirty="0"/>
          </a:p>
        </p:txBody>
      </p:sp>
      <p:sp>
        <p:nvSpPr>
          <p:cNvPr id="8" name="Footer Placeholder 7">
            <a:extLst>
              <a:ext uri="{FF2B5EF4-FFF2-40B4-BE49-F238E27FC236}">
                <a16:creationId xmlns:a16="http://schemas.microsoft.com/office/drawing/2014/main" id="{3CD346E4-B23D-4941-9362-3E1940C35E94}"/>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9" name="Slide Number Placeholder 8">
            <a:extLst>
              <a:ext uri="{FF2B5EF4-FFF2-40B4-BE49-F238E27FC236}">
                <a16:creationId xmlns:a16="http://schemas.microsoft.com/office/drawing/2014/main" id="{FE24E331-D182-4FAE-A7A5-C6B44C77784A}"/>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dirty="0"/>
          </a:p>
        </p:txBody>
      </p:sp>
    </p:spTree>
    <p:extLst>
      <p:ext uri="{BB962C8B-B14F-4D97-AF65-F5344CB8AC3E}">
        <p14:creationId xmlns:p14="http://schemas.microsoft.com/office/powerpoint/2010/main" val="3870487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BB54E-F701-4C7E-8205-DF61A92D997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F648FEA-76DC-4BE2-8669-85B07AD8D7AD}"/>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28/06/2021</a:t>
            </a:fld>
            <a:endParaRPr lang="en-GB" dirty="0"/>
          </a:p>
        </p:txBody>
      </p:sp>
      <p:sp>
        <p:nvSpPr>
          <p:cNvPr id="4" name="Footer Placeholder 3">
            <a:extLst>
              <a:ext uri="{FF2B5EF4-FFF2-40B4-BE49-F238E27FC236}">
                <a16:creationId xmlns:a16="http://schemas.microsoft.com/office/drawing/2014/main" id="{A0480DB4-0ED0-4BCD-98D4-41FE9259F09F}"/>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5" name="Slide Number Placeholder 4">
            <a:extLst>
              <a:ext uri="{FF2B5EF4-FFF2-40B4-BE49-F238E27FC236}">
                <a16:creationId xmlns:a16="http://schemas.microsoft.com/office/drawing/2014/main" id="{5EC48901-054E-45C6-8760-88A3AFF3CC1C}"/>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dirty="0"/>
          </a:p>
        </p:txBody>
      </p:sp>
    </p:spTree>
    <p:extLst>
      <p:ext uri="{BB962C8B-B14F-4D97-AF65-F5344CB8AC3E}">
        <p14:creationId xmlns:p14="http://schemas.microsoft.com/office/powerpoint/2010/main" val="3651264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752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340FD-4FA6-4CFA-BE8E-5672121268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36007C3-5F34-444F-9345-28E161D458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56CB367-A61E-45EF-95C6-381CCFB277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8E1348-0F20-4656-99DF-464E7374FB44}"/>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28/06/2021</a:t>
            </a:fld>
            <a:endParaRPr lang="en-GB" dirty="0"/>
          </a:p>
        </p:txBody>
      </p:sp>
      <p:sp>
        <p:nvSpPr>
          <p:cNvPr id="6" name="Footer Placeholder 5">
            <a:extLst>
              <a:ext uri="{FF2B5EF4-FFF2-40B4-BE49-F238E27FC236}">
                <a16:creationId xmlns:a16="http://schemas.microsoft.com/office/drawing/2014/main" id="{8A7CD2CB-CC74-454A-BCF7-21E8600F5B3F}"/>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7" name="Slide Number Placeholder 6">
            <a:extLst>
              <a:ext uri="{FF2B5EF4-FFF2-40B4-BE49-F238E27FC236}">
                <a16:creationId xmlns:a16="http://schemas.microsoft.com/office/drawing/2014/main" id="{D22A435F-790C-4252-A310-D6923AC446A2}"/>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dirty="0"/>
          </a:p>
        </p:txBody>
      </p:sp>
    </p:spTree>
    <p:extLst>
      <p:ext uri="{BB962C8B-B14F-4D97-AF65-F5344CB8AC3E}">
        <p14:creationId xmlns:p14="http://schemas.microsoft.com/office/powerpoint/2010/main" val="692864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D4430-2440-4B03-B999-0F66E87543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F731169-6982-44C0-9BF3-C65B0FAA5A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F080A695-839C-4F5F-9B4D-74B34971F5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2D4E7C-A1F1-4B27-B741-0D88669B37EA}"/>
              </a:ext>
            </a:extLst>
          </p:cNvPr>
          <p:cNvSpPr>
            <a:spLocks noGrp="1"/>
          </p:cNvSpPr>
          <p:nvPr>
            <p:ph type="dt" sz="half" idx="10"/>
          </p:nvPr>
        </p:nvSpPr>
        <p:spPr>
          <a:xfrm>
            <a:off x="838200" y="6356350"/>
            <a:ext cx="2743200" cy="365125"/>
          </a:xfrm>
          <a:prstGeom prst="rect">
            <a:avLst/>
          </a:prstGeom>
        </p:spPr>
        <p:txBody>
          <a:bodyPr/>
          <a:lstStyle/>
          <a:p>
            <a:fld id="{06802548-D26B-43BA-8471-E20007EADCC9}" type="datetimeFigureOut">
              <a:rPr lang="en-GB" smtClean="0"/>
              <a:t>28/06/2021</a:t>
            </a:fld>
            <a:endParaRPr lang="en-GB" dirty="0"/>
          </a:p>
        </p:txBody>
      </p:sp>
      <p:sp>
        <p:nvSpPr>
          <p:cNvPr id="6" name="Footer Placeholder 5">
            <a:extLst>
              <a:ext uri="{FF2B5EF4-FFF2-40B4-BE49-F238E27FC236}">
                <a16:creationId xmlns:a16="http://schemas.microsoft.com/office/drawing/2014/main" id="{B483B767-3352-44D6-A8A3-DEB0D61F4A27}"/>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7" name="Slide Number Placeholder 6">
            <a:extLst>
              <a:ext uri="{FF2B5EF4-FFF2-40B4-BE49-F238E27FC236}">
                <a16:creationId xmlns:a16="http://schemas.microsoft.com/office/drawing/2014/main" id="{B60B9573-A362-4E83-BF51-AC652A62B5E4}"/>
              </a:ext>
            </a:extLst>
          </p:cNvPr>
          <p:cNvSpPr>
            <a:spLocks noGrp="1"/>
          </p:cNvSpPr>
          <p:nvPr>
            <p:ph type="sldNum" sz="quarter" idx="12"/>
          </p:nvPr>
        </p:nvSpPr>
        <p:spPr>
          <a:xfrm>
            <a:off x="8610600" y="6356350"/>
            <a:ext cx="2743200" cy="365125"/>
          </a:xfrm>
          <a:prstGeom prst="rect">
            <a:avLst/>
          </a:prstGeom>
        </p:spPr>
        <p:txBody>
          <a:bodyPr/>
          <a:lstStyle/>
          <a:p>
            <a:fld id="{B1A00119-0275-4F71-B6B2-6AB842F26D3F}" type="slidenum">
              <a:rPr lang="en-GB" smtClean="0"/>
              <a:t>‹#›</a:t>
            </a:fld>
            <a:endParaRPr lang="en-GB" dirty="0"/>
          </a:p>
        </p:txBody>
      </p:sp>
    </p:spTree>
    <p:extLst>
      <p:ext uri="{BB962C8B-B14F-4D97-AF65-F5344CB8AC3E}">
        <p14:creationId xmlns:p14="http://schemas.microsoft.com/office/powerpoint/2010/main" val="456767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476846-3CE4-435A-B1A7-B98CCF5C9D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31A142-26BB-40ED-89E5-43CD066345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E05E2D86-917B-F941-86B1-1737F53F994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426200"/>
            <a:ext cx="12192000" cy="431800"/>
          </a:xfrm>
          <a:prstGeom prst="rect">
            <a:avLst/>
          </a:prstGeom>
        </p:spPr>
      </p:pic>
      <p:sp>
        <p:nvSpPr>
          <p:cNvPr id="8" name="TextBox 7">
            <a:extLst>
              <a:ext uri="{FF2B5EF4-FFF2-40B4-BE49-F238E27FC236}">
                <a16:creationId xmlns:a16="http://schemas.microsoft.com/office/drawing/2014/main" id="{0CB974AF-5EE9-944B-A856-CBF33378D6B5}"/>
              </a:ext>
            </a:extLst>
          </p:cNvPr>
          <p:cNvSpPr txBox="1"/>
          <p:nvPr userDrawn="1"/>
        </p:nvSpPr>
        <p:spPr>
          <a:xfrm>
            <a:off x="654423" y="6494635"/>
            <a:ext cx="90812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bg1"/>
                </a:solidFill>
                <a:effectLst/>
                <a:latin typeface="Arial" panose="020B0604020202020204" pitchFamily="34" charset="0"/>
                <a:ea typeface="+mn-ea"/>
                <a:cs typeface="+mn-cs"/>
              </a:rPr>
              <a:t>The Dementia Care Training Library © Pavilion Publishing and Media Ltd and its licensors 2021</a:t>
            </a:r>
          </a:p>
        </p:txBody>
      </p:sp>
      <p:pic>
        <p:nvPicPr>
          <p:cNvPr id="6" name="Picture 5" descr="A picture containing text, clipart, vector graphics&#10;&#10;Description automatically generated">
            <a:extLst>
              <a:ext uri="{FF2B5EF4-FFF2-40B4-BE49-F238E27FC236}">
                <a16:creationId xmlns:a16="http://schemas.microsoft.com/office/drawing/2014/main" id="{F9B721D9-0712-5A4F-A674-D87014CE1A2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3388722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975881-3D04-7145-80BD-AC89859D9DF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426200"/>
            <a:ext cx="12192000" cy="431800"/>
          </a:xfrm>
          <a:prstGeom prst="rect">
            <a:avLst/>
          </a:prstGeom>
        </p:spPr>
      </p:pic>
      <p:sp>
        <p:nvSpPr>
          <p:cNvPr id="8" name="TextBox 7">
            <a:extLst>
              <a:ext uri="{FF2B5EF4-FFF2-40B4-BE49-F238E27FC236}">
                <a16:creationId xmlns:a16="http://schemas.microsoft.com/office/drawing/2014/main" id="{8BBFD24E-D4AB-6746-B919-3F60F2DD3984}"/>
              </a:ext>
            </a:extLst>
          </p:cNvPr>
          <p:cNvSpPr txBox="1"/>
          <p:nvPr userDrawn="1"/>
        </p:nvSpPr>
        <p:spPr>
          <a:xfrm>
            <a:off x="654423" y="6494635"/>
            <a:ext cx="90812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bg1"/>
                </a:solidFill>
                <a:effectLst/>
                <a:latin typeface="Arial" panose="020B0604020202020204" pitchFamily="34" charset="0"/>
                <a:ea typeface="+mn-ea"/>
                <a:cs typeface="+mn-cs"/>
              </a:rPr>
              <a:t>The Dementia Care Training Library © Pavilion Publishing and Media Ltd and its licensors 2021</a:t>
            </a:r>
          </a:p>
        </p:txBody>
      </p:sp>
    </p:spTree>
    <p:extLst>
      <p:ext uri="{BB962C8B-B14F-4D97-AF65-F5344CB8AC3E}">
        <p14:creationId xmlns:p14="http://schemas.microsoft.com/office/powerpoint/2010/main" val="42282062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 vector graphics&#10;&#10;Description automatically generated">
            <a:extLst>
              <a:ext uri="{FF2B5EF4-FFF2-40B4-BE49-F238E27FC236}">
                <a16:creationId xmlns:a16="http://schemas.microsoft.com/office/drawing/2014/main" id="{2DFFCB6C-497B-F54D-AE2C-DB91D64F9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1819" y="1165916"/>
            <a:ext cx="2688362" cy="4526168"/>
          </a:xfrm>
          <a:prstGeom prst="rect">
            <a:avLst/>
          </a:prstGeom>
        </p:spPr>
      </p:pic>
      <p:sp>
        <p:nvSpPr>
          <p:cNvPr id="4" name="TextBox 3">
            <a:extLst>
              <a:ext uri="{FF2B5EF4-FFF2-40B4-BE49-F238E27FC236}">
                <a16:creationId xmlns:a16="http://schemas.microsoft.com/office/drawing/2014/main" id="{F28ACB9D-FD18-FD45-A7EB-E3D25A8ABFA3}"/>
              </a:ext>
            </a:extLst>
          </p:cNvPr>
          <p:cNvSpPr txBox="1"/>
          <p:nvPr/>
        </p:nvSpPr>
        <p:spPr>
          <a:xfrm>
            <a:off x="11398173" y="9436"/>
            <a:ext cx="652743" cy="276999"/>
          </a:xfrm>
          <a:prstGeom prst="rect">
            <a:avLst/>
          </a:prstGeom>
          <a:noFill/>
        </p:spPr>
        <p:txBody>
          <a:bodyPr wrap="none" rtlCol="0">
            <a:spAutoFit/>
          </a:bodyPr>
          <a:lstStyle/>
          <a:p>
            <a:r>
              <a:rPr lang="en-GB" sz="1200" dirty="0">
                <a:solidFill>
                  <a:srgbClr val="002060"/>
                </a:solidFill>
                <a:latin typeface="Arial" panose="020B0604020202020204" pitchFamily="34" charset="0"/>
                <a:cs typeface="Arial" panose="020B0604020202020204" pitchFamily="34" charset="0"/>
              </a:rPr>
              <a:t>Slide 1</a:t>
            </a:r>
          </a:p>
        </p:txBody>
      </p:sp>
    </p:spTree>
    <p:extLst>
      <p:ext uri="{BB962C8B-B14F-4D97-AF65-F5344CB8AC3E}">
        <p14:creationId xmlns:p14="http://schemas.microsoft.com/office/powerpoint/2010/main" val="3582602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2259" y="252000"/>
            <a:ext cx="11858657" cy="972000"/>
          </a:xfrm>
        </p:spPr>
        <p:txBody>
          <a:bodyPr vert="horz" lIns="91440" tIns="45720" rIns="91440" bIns="45720" rtlCol="0" anchor="ctr">
            <a:noAutofit/>
          </a:bodyPr>
          <a:lstStyle/>
          <a:p>
            <a:pPr algn="ctr"/>
            <a:r>
              <a:rPr lang="en-GB" b="1" dirty="0">
                <a:solidFill>
                  <a:srgbClr val="002060"/>
                </a:solidFill>
                <a:ea typeface="Calibri" panose="020F0502020204030204" pitchFamily="34" charset="0"/>
              </a:rPr>
              <a:t>The Dementia Research Institute</a:t>
            </a:r>
            <a:endParaRPr lang="en-US" b="1" kern="1200" dirty="0">
              <a:solidFill>
                <a:srgbClr val="714370"/>
              </a:solidFill>
              <a:cs typeface="Arial" panose="020B0604020202020204" pitchFamily="34" charset="0"/>
            </a:endParaRPr>
          </a:p>
        </p:txBody>
      </p:sp>
      <p:sp>
        <p:nvSpPr>
          <p:cNvPr id="20" name="TextBox 19">
            <a:extLst>
              <a:ext uri="{FF2B5EF4-FFF2-40B4-BE49-F238E27FC236}">
                <a16:creationId xmlns:a16="http://schemas.microsoft.com/office/drawing/2014/main" id="{6A25DA0B-ED7D-4A23-94F0-F0AFC2A7F5F8}"/>
              </a:ext>
            </a:extLst>
          </p:cNvPr>
          <p:cNvSpPr txBox="1"/>
          <p:nvPr/>
        </p:nvSpPr>
        <p:spPr>
          <a:xfrm>
            <a:off x="11398173" y="9436"/>
            <a:ext cx="737702" cy="276999"/>
          </a:xfrm>
          <a:prstGeom prst="rect">
            <a:avLst/>
          </a:prstGeom>
          <a:noFill/>
        </p:spPr>
        <p:txBody>
          <a:bodyPr wrap="none" rtlCol="0">
            <a:spAutoFit/>
          </a:bodyPr>
          <a:lstStyle/>
          <a:p>
            <a:r>
              <a:rPr lang="en-GB" sz="1200" dirty="0">
                <a:solidFill>
                  <a:srgbClr val="002060"/>
                </a:solidFill>
                <a:latin typeface="Arial" panose="020B0604020202020204" pitchFamily="34" charset="0"/>
                <a:cs typeface="Arial" panose="020B0604020202020204" pitchFamily="34" charset="0"/>
              </a:rPr>
              <a:t>Slide 10</a:t>
            </a:r>
          </a:p>
        </p:txBody>
      </p:sp>
      <p:sp>
        <p:nvSpPr>
          <p:cNvPr id="3" name="Rectangle 2"/>
          <p:cNvSpPr/>
          <p:nvPr/>
        </p:nvSpPr>
        <p:spPr>
          <a:xfrm>
            <a:off x="720001" y="1477986"/>
            <a:ext cx="10309950" cy="4524315"/>
          </a:xfrm>
          <a:prstGeom prst="rect">
            <a:avLst/>
          </a:prstGeom>
        </p:spPr>
        <p:txBody>
          <a:bodyPr wrap="square">
            <a:spAutoFit/>
          </a:bodyPr>
          <a:lstStyle/>
          <a:p>
            <a:r>
              <a:rPr lang="en-GB" sz="2400" b="1" dirty="0">
                <a:solidFill>
                  <a:srgbClr val="002060"/>
                </a:solidFill>
                <a:latin typeface="+mj-lt"/>
                <a:cs typeface="Arial" panose="020B0604020202020204" pitchFamily="34" charset="0"/>
              </a:rPr>
              <a:t>The UK Dementia Research Institute (UK DRI) is a joint £290 million investment from the Medical Research Council (MRC), Alzheimer’s Society and Alzheimer’s Research UK.</a:t>
            </a:r>
          </a:p>
          <a:p>
            <a:endParaRPr lang="en-GB" sz="2400" b="1" dirty="0">
              <a:solidFill>
                <a:srgbClr val="002060"/>
              </a:solidFill>
              <a:latin typeface="+mj-lt"/>
              <a:cs typeface="Arial" panose="020B0604020202020204" pitchFamily="34" charset="0"/>
            </a:endParaRPr>
          </a:p>
          <a:p>
            <a:r>
              <a:rPr lang="en-GB" sz="2400" b="1" dirty="0">
                <a:solidFill>
                  <a:srgbClr val="002060"/>
                </a:solidFill>
                <a:latin typeface="+mj-lt"/>
                <a:cs typeface="Arial" panose="020B0604020202020204" pitchFamily="34" charset="0"/>
              </a:rPr>
              <a:t>The institute will carry out research relevant to all dementias, including Alzheimer’s disease, Parkinson’s disease, </a:t>
            </a:r>
            <a:r>
              <a:rPr lang="en-GB" sz="2400" b="1" dirty="0" err="1">
                <a:solidFill>
                  <a:srgbClr val="002060"/>
                </a:solidFill>
                <a:latin typeface="+mj-lt"/>
                <a:cs typeface="Arial" panose="020B0604020202020204" pitchFamily="34" charset="0"/>
              </a:rPr>
              <a:t>Fronto</a:t>
            </a:r>
            <a:r>
              <a:rPr lang="en-GB" sz="2400" b="1" dirty="0">
                <a:solidFill>
                  <a:srgbClr val="002060"/>
                </a:solidFill>
                <a:latin typeface="+mj-lt"/>
                <a:cs typeface="Arial" panose="020B0604020202020204" pitchFamily="34" charset="0"/>
              </a:rPr>
              <a:t>-temporal disease, Vascular disease, Huntington’s disease and beyond.</a:t>
            </a:r>
          </a:p>
          <a:p>
            <a:endParaRPr lang="en-GB" sz="2400" b="1" dirty="0">
              <a:solidFill>
                <a:srgbClr val="002060"/>
              </a:solidFill>
              <a:latin typeface="+mj-lt"/>
              <a:cs typeface="Arial" panose="020B0604020202020204" pitchFamily="34" charset="0"/>
            </a:endParaRPr>
          </a:p>
          <a:p>
            <a:r>
              <a:rPr lang="en-GB" sz="2400" b="1" dirty="0">
                <a:solidFill>
                  <a:srgbClr val="002060"/>
                </a:solidFill>
                <a:latin typeface="+mj-lt"/>
                <a:cs typeface="Arial" panose="020B0604020202020204" pitchFamily="34" charset="0"/>
              </a:rPr>
              <a:t>The six universities that make up the UK DRI are: University of Cambridge, Cardiff University, University of Edinburgh, Imperial College London, King’s College London and University College London (UCL). The hub of the Institute activity and the national operational headquarters of the UK DRI is based at UCL. </a:t>
            </a:r>
          </a:p>
        </p:txBody>
      </p:sp>
    </p:spTree>
    <p:extLst>
      <p:ext uri="{BB962C8B-B14F-4D97-AF65-F5344CB8AC3E}">
        <p14:creationId xmlns:p14="http://schemas.microsoft.com/office/powerpoint/2010/main" val="309739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2259" y="252000"/>
            <a:ext cx="11858657" cy="972000"/>
          </a:xfrm>
          <a:ln>
            <a:noFill/>
          </a:ln>
        </p:spPr>
        <p:txBody>
          <a:bodyPr vert="horz" lIns="91440" tIns="45720" rIns="91440" bIns="45720" rtlCol="0" anchor="ctr">
            <a:noAutofit/>
          </a:bodyPr>
          <a:lstStyle/>
          <a:p>
            <a:pPr algn="ctr"/>
            <a:r>
              <a:rPr lang="en-GB" b="1" dirty="0">
                <a:solidFill>
                  <a:srgbClr val="002060"/>
                </a:solidFill>
                <a:ea typeface="Calibri" panose="020F0502020204030204" pitchFamily="34" charset="0"/>
              </a:rPr>
              <a:t>This is Ella…</a:t>
            </a:r>
            <a:endParaRPr lang="en-US" b="1" kern="1200" dirty="0">
              <a:solidFill>
                <a:srgbClr val="714370"/>
              </a:solidFill>
              <a:cs typeface="Arial" panose="020B0604020202020204" pitchFamily="34" charset="0"/>
            </a:endParaRPr>
          </a:p>
        </p:txBody>
      </p:sp>
      <p:sp>
        <p:nvSpPr>
          <p:cNvPr id="20" name="TextBox 19">
            <a:extLst>
              <a:ext uri="{FF2B5EF4-FFF2-40B4-BE49-F238E27FC236}">
                <a16:creationId xmlns:a16="http://schemas.microsoft.com/office/drawing/2014/main" id="{6A25DA0B-ED7D-4A23-94F0-F0AFC2A7F5F8}"/>
              </a:ext>
            </a:extLst>
          </p:cNvPr>
          <p:cNvSpPr txBox="1"/>
          <p:nvPr/>
        </p:nvSpPr>
        <p:spPr>
          <a:xfrm>
            <a:off x="11398173" y="9436"/>
            <a:ext cx="726289" cy="276999"/>
          </a:xfrm>
          <a:prstGeom prst="rect">
            <a:avLst/>
          </a:prstGeom>
          <a:noFill/>
        </p:spPr>
        <p:txBody>
          <a:bodyPr wrap="none" rtlCol="0">
            <a:spAutoFit/>
          </a:bodyPr>
          <a:lstStyle/>
          <a:p>
            <a:r>
              <a:rPr lang="en-GB" sz="1200" dirty="0">
                <a:solidFill>
                  <a:srgbClr val="002060"/>
                </a:solidFill>
                <a:latin typeface="Arial" panose="020B0604020202020204" pitchFamily="34" charset="0"/>
                <a:cs typeface="Arial" panose="020B0604020202020204" pitchFamily="34" charset="0"/>
              </a:rPr>
              <a:t>Slide 11</a:t>
            </a:r>
          </a:p>
        </p:txBody>
      </p:sp>
      <p:pic>
        <p:nvPicPr>
          <p:cNvPr id="4" name="Picture 5" descr="C:\Documents and Settings\Sarah Mould\My Documents\The dementia training company\HCC\Family Carers\photos\Ella in hat.jpg">
            <a:extLst>
              <a:ext uri="{FF2B5EF4-FFF2-40B4-BE49-F238E27FC236}">
                <a16:creationId xmlns:a16="http://schemas.microsoft.com/office/drawing/2014/main" id="{256DD9CC-CCC6-4B12-A3BF-31E80823F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254" y="1107425"/>
            <a:ext cx="2200123" cy="2564114"/>
          </a:xfrm>
          <a:prstGeom prst="rect">
            <a:avLst/>
          </a:prstGeom>
          <a:noFill/>
          <a:ln w="19050">
            <a:solidFill>
              <a:srgbClr val="002060"/>
            </a:solidFill>
            <a:miter lim="800000"/>
            <a:headEnd/>
            <a:tailEnd/>
          </a:ln>
          <a:effectLst>
            <a:softEdge rad="127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009C5EC-C0A0-47EC-A675-AAEDA58E9F52}"/>
              </a:ext>
            </a:extLst>
          </p:cNvPr>
          <p:cNvPicPr>
            <a:picLocks noChangeAspect="1"/>
          </p:cNvPicPr>
          <p:nvPr/>
        </p:nvPicPr>
        <p:blipFill>
          <a:blip r:embed="rId3"/>
          <a:stretch>
            <a:fillRect/>
          </a:stretch>
        </p:blipFill>
        <p:spPr>
          <a:xfrm>
            <a:off x="4237888" y="1760220"/>
            <a:ext cx="3156673" cy="1911319"/>
          </a:xfrm>
          <a:prstGeom prst="rect">
            <a:avLst/>
          </a:prstGeom>
          <a:effectLst>
            <a:softEdge rad="12700"/>
          </a:effectLst>
        </p:spPr>
      </p:pic>
      <p:pic>
        <p:nvPicPr>
          <p:cNvPr id="6" name="Picture 5">
            <a:extLst>
              <a:ext uri="{FF2B5EF4-FFF2-40B4-BE49-F238E27FC236}">
                <a16:creationId xmlns:a16="http://schemas.microsoft.com/office/drawing/2014/main" id="{CA5353C2-1208-47B7-BA6E-B9A4C8A8F0CC}"/>
              </a:ext>
            </a:extLst>
          </p:cNvPr>
          <p:cNvPicPr>
            <a:picLocks noChangeAspect="1"/>
          </p:cNvPicPr>
          <p:nvPr/>
        </p:nvPicPr>
        <p:blipFill>
          <a:blip r:embed="rId4"/>
          <a:stretch>
            <a:fillRect/>
          </a:stretch>
        </p:blipFill>
        <p:spPr>
          <a:xfrm>
            <a:off x="8539073" y="1248412"/>
            <a:ext cx="2759673" cy="2423127"/>
          </a:xfrm>
          <a:prstGeom prst="rect">
            <a:avLst/>
          </a:prstGeom>
          <a:effectLst>
            <a:softEdge rad="12700"/>
          </a:effectLst>
        </p:spPr>
      </p:pic>
      <p:pic>
        <p:nvPicPr>
          <p:cNvPr id="7" name="Picture 6">
            <a:extLst>
              <a:ext uri="{FF2B5EF4-FFF2-40B4-BE49-F238E27FC236}">
                <a16:creationId xmlns:a16="http://schemas.microsoft.com/office/drawing/2014/main" id="{A1CD8CBB-9D2C-4C40-804F-D73E1FEF41C4}"/>
              </a:ext>
            </a:extLst>
          </p:cNvPr>
          <p:cNvPicPr>
            <a:picLocks/>
          </p:cNvPicPr>
          <p:nvPr/>
        </p:nvPicPr>
        <p:blipFill>
          <a:blip r:embed="rId5"/>
          <a:stretch>
            <a:fillRect/>
          </a:stretch>
        </p:blipFill>
        <p:spPr>
          <a:xfrm>
            <a:off x="893257" y="3840775"/>
            <a:ext cx="1797685" cy="242312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noFill/>
          </a:ln>
          <a:effectLst>
            <a:softEdge rad="31750"/>
          </a:effectLst>
        </p:spPr>
      </p:pic>
      <p:pic>
        <p:nvPicPr>
          <p:cNvPr id="8" name="Picture 7">
            <a:extLst>
              <a:ext uri="{FF2B5EF4-FFF2-40B4-BE49-F238E27FC236}">
                <a16:creationId xmlns:a16="http://schemas.microsoft.com/office/drawing/2014/main" id="{1538982C-C9D2-4CD2-BBD7-3459912AEA16}"/>
              </a:ext>
            </a:extLst>
          </p:cNvPr>
          <p:cNvPicPr>
            <a:picLocks/>
          </p:cNvPicPr>
          <p:nvPr/>
        </p:nvPicPr>
        <p:blipFill>
          <a:blip r:embed="rId6"/>
          <a:stretch>
            <a:fillRect/>
          </a:stretch>
        </p:blipFill>
        <p:spPr>
          <a:xfrm>
            <a:off x="3096122" y="3840775"/>
            <a:ext cx="2671164" cy="2423127"/>
          </a:xfrm>
          <a:prstGeom prst="rect">
            <a:avLst/>
          </a:prstGeom>
          <a:ln>
            <a:noFill/>
          </a:ln>
          <a:effectLst>
            <a:softEdge rad="12700"/>
          </a:effectLst>
        </p:spPr>
      </p:pic>
      <p:pic>
        <p:nvPicPr>
          <p:cNvPr id="9" name="Picture 8">
            <a:extLst>
              <a:ext uri="{FF2B5EF4-FFF2-40B4-BE49-F238E27FC236}">
                <a16:creationId xmlns:a16="http://schemas.microsoft.com/office/drawing/2014/main" id="{FC229C58-5F85-4BFA-B246-3F9836E420EA}"/>
              </a:ext>
            </a:extLst>
          </p:cNvPr>
          <p:cNvPicPr>
            <a:picLocks/>
          </p:cNvPicPr>
          <p:nvPr/>
        </p:nvPicPr>
        <p:blipFill>
          <a:blip r:embed="rId7"/>
          <a:stretch>
            <a:fillRect/>
          </a:stretch>
        </p:blipFill>
        <p:spPr>
          <a:xfrm>
            <a:off x="6172466" y="3840776"/>
            <a:ext cx="1600708" cy="2423127"/>
          </a:xfrm>
          <a:prstGeom prst="rect">
            <a:avLst/>
          </a:prstGeom>
          <a:ln>
            <a:noFill/>
          </a:ln>
          <a:effectLst>
            <a:softEdge rad="12700"/>
          </a:effectLst>
        </p:spPr>
      </p:pic>
      <p:pic>
        <p:nvPicPr>
          <p:cNvPr id="10" name="Picture 9">
            <a:extLst>
              <a:ext uri="{FF2B5EF4-FFF2-40B4-BE49-F238E27FC236}">
                <a16:creationId xmlns:a16="http://schemas.microsoft.com/office/drawing/2014/main" id="{21F3CFA4-1F84-420A-AAE1-CB0575CDEAC4}"/>
              </a:ext>
            </a:extLst>
          </p:cNvPr>
          <p:cNvPicPr>
            <a:picLocks/>
          </p:cNvPicPr>
          <p:nvPr/>
        </p:nvPicPr>
        <p:blipFill>
          <a:blip r:embed="rId8"/>
          <a:stretch>
            <a:fillRect/>
          </a:stretch>
        </p:blipFill>
        <p:spPr>
          <a:xfrm>
            <a:off x="8178353" y="3840776"/>
            <a:ext cx="3120390" cy="2423127"/>
          </a:xfrm>
          <a:prstGeom prst="rect">
            <a:avLst/>
          </a:prstGeom>
          <a:ln>
            <a:noFill/>
          </a:ln>
          <a:effectLst>
            <a:softEdge rad="12700"/>
          </a:effectLst>
        </p:spPr>
      </p:pic>
    </p:spTree>
    <p:extLst>
      <p:ext uri="{BB962C8B-B14F-4D97-AF65-F5344CB8AC3E}">
        <p14:creationId xmlns:p14="http://schemas.microsoft.com/office/powerpoint/2010/main" val="309739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8192" y="252000"/>
            <a:ext cx="11858657" cy="972000"/>
          </a:xfrm>
        </p:spPr>
        <p:txBody>
          <a:bodyPr vert="horz" lIns="91440" tIns="45720" rIns="91440" bIns="45720" rtlCol="0" anchor="ctr">
            <a:normAutofit/>
          </a:bodyPr>
          <a:lstStyle/>
          <a:p>
            <a:pPr algn="ctr"/>
            <a:r>
              <a:rPr lang="en-GB" b="1" dirty="0">
                <a:solidFill>
                  <a:srgbClr val="002060"/>
                </a:solidFill>
                <a:ea typeface="Calibri" panose="020F0502020204030204" pitchFamily="34" charset="0"/>
              </a:rPr>
              <a:t>What dementia is</a:t>
            </a:r>
            <a:endParaRPr lang="en-US" b="1" kern="1200" dirty="0">
              <a:solidFill>
                <a:srgbClr val="714370"/>
              </a:solidFill>
              <a:cs typeface="Arial" panose="020B0604020202020204" pitchFamily="34" charset="0"/>
            </a:endParaRPr>
          </a:p>
        </p:txBody>
      </p:sp>
      <p:sp>
        <p:nvSpPr>
          <p:cNvPr id="20" name="TextBox 19">
            <a:extLst>
              <a:ext uri="{FF2B5EF4-FFF2-40B4-BE49-F238E27FC236}">
                <a16:creationId xmlns:a16="http://schemas.microsoft.com/office/drawing/2014/main" id="{6A25DA0B-ED7D-4A23-94F0-F0AFC2A7F5F8}"/>
              </a:ext>
            </a:extLst>
          </p:cNvPr>
          <p:cNvSpPr txBox="1"/>
          <p:nvPr/>
        </p:nvSpPr>
        <p:spPr>
          <a:xfrm>
            <a:off x="11398173" y="9436"/>
            <a:ext cx="737702" cy="276999"/>
          </a:xfrm>
          <a:prstGeom prst="rect">
            <a:avLst/>
          </a:prstGeom>
          <a:noFill/>
        </p:spPr>
        <p:txBody>
          <a:bodyPr wrap="none" rtlCol="0">
            <a:spAutoFit/>
          </a:bodyPr>
          <a:lstStyle/>
          <a:p>
            <a:r>
              <a:rPr lang="en-GB" sz="1200" dirty="0">
                <a:solidFill>
                  <a:srgbClr val="002060"/>
                </a:solidFill>
                <a:latin typeface="Arial" panose="020B0604020202020204" pitchFamily="34" charset="0"/>
                <a:cs typeface="Arial" panose="020B0604020202020204" pitchFamily="34" charset="0"/>
              </a:rPr>
              <a:t>Slide 12</a:t>
            </a:r>
          </a:p>
        </p:txBody>
      </p:sp>
      <p:sp>
        <p:nvSpPr>
          <p:cNvPr id="3" name="Rectangle 2"/>
          <p:cNvSpPr/>
          <p:nvPr/>
        </p:nvSpPr>
        <p:spPr>
          <a:xfrm>
            <a:off x="969600" y="1419940"/>
            <a:ext cx="10252800" cy="4601260"/>
          </a:xfrm>
          <a:prstGeom prst="rect">
            <a:avLst/>
          </a:prstGeom>
        </p:spPr>
        <p:txBody>
          <a:bodyPr wrap="square">
            <a:spAutoFit/>
          </a:bodyPr>
          <a:lstStyle/>
          <a:p>
            <a:r>
              <a:rPr lang="en-GB" sz="3000" b="1" dirty="0">
                <a:solidFill>
                  <a:srgbClr val="002060"/>
                </a:solidFill>
                <a:cs typeface="Arial" panose="020B0604020202020204" pitchFamily="34" charset="0"/>
              </a:rPr>
              <a:t>“Dementia is a syndrome – usually of a chronic or progressive nature – in which there is deterioration in cognitive function (i.e. the ability to process thought) beyond what might be expected from normal ageing. It affects memory, thinking, orientation, comprehension, calculation, learning capacity, language, and judgement. Consciousness is not affected. The impairment in cognitive function is commonly accompanied, and occasionally preceded, by deterioration in emotional control, social behaviour, or motivation.” </a:t>
            </a:r>
          </a:p>
          <a:p>
            <a:pPr>
              <a:spcBef>
                <a:spcPts val="600"/>
              </a:spcBef>
            </a:pPr>
            <a:r>
              <a:rPr lang="en-GB" b="1" dirty="0">
                <a:solidFill>
                  <a:srgbClr val="002060"/>
                </a:solidFill>
                <a:cs typeface="Arial" panose="020B0604020202020204" pitchFamily="34" charset="0"/>
              </a:rPr>
              <a:t>(WHO 2019)</a:t>
            </a:r>
            <a:endParaRPr lang="en-GB" sz="3200" b="1" dirty="0">
              <a:solidFill>
                <a:srgbClr val="002060"/>
              </a:solidFill>
              <a:cs typeface="Arial" panose="020B0604020202020204" pitchFamily="34" charset="0"/>
            </a:endParaRPr>
          </a:p>
        </p:txBody>
      </p:sp>
    </p:spTree>
    <p:extLst>
      <p:ext uri="{BB962C8B-B14F-4D97-AF65-F5344CB8AC3E}">
        <p14:creationId xmlns:p14="http://schemas.microsoft.com/office/powerpoint/2010/main" val="309739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4124" y="252000"/>
            <a:ext cx="11858657" cy="972000"/>
          </a:xfrm>
        </p:spPr>
        <p:txBody>
          <a:bodyPr vert="horz" lIns="91440" tIns="45720" rIns="91440" bIns="45720" rtlCol="0" anchor="ctr">
            <a:normAutofit/>
          </a:bodyPr>
          <a:lstStyle/>
          <a:p>
            <a:pPr algn="ctr"/>
            <a:r>
              <a:rPr lang="en-GB" b="1" dirty="0">
                <a:solidFill>
                  <a:srgbClr val="002060"/>
                </a:solidFill>
                <a:ea typeface="Calibri" panose="020F0502020204030204" pitchFamily="34" charset="0"/>
              </a:rPr>
              <a:t>What dementia isn’t</a:t>
            </a:r>
            <a:endParaRPr lang="en-US" b="1" kern="1200" dirty="0">
              <a:solidFill>
                <a:srgbClr val="714370"/>
              </a:solidFill>
              <a:cs typeface="Arial" panose="020B0604020202020204" pitchFamily="34" charset="0"/>
            </a:endParaRPr>
          </a:p>
        </p:txBody>
      </p:sp>
      <p:sp>
        <p:nvSpPr>
          <p:cNvPr id="20" name="TextBox 19">
            <a:extLst>
              <a:ext uri="{FF2B5EF4-FFF2-40B4-BE49-F238E27FC236}">
                <a16:creationId xmlns:a16="http://schemas.microsoft.com/office/drawing/2014/main" id="{6A25DA0B-ED7D-4A23-94F0-F0AFC2A7F5F8}"/>
              </a:ext>
            </a:extLst>
          </p:cNvPr>
          <p:cNvSpPr txBox="1"/>
          <p:nvPr/>
        </p:nvSpPr>
        <p:spPr>
          <a:xfrm>
            <a:off x="11398173" y="9436"/>
            <a:ext cx="737702" cy="276999"/>
          </a:xfrm>
          <a:prstGeom prst="rect">
            <a:avLst/>
          </a:prstGeom>
          <a:noFill/>
        </p:spPr>
        <p:txBody>
          <a:bodyPr wrap="none" rtlCol="0">
            <a:spAutoFit/>
          </a:bodyPr>
          <a:lstStyle/>
          <a:p>
            <a:r>
              <a:rPr lang="en-GB" sz="1200" dirty="0">
                <a:solidFill>
                  <a:srgbClr val="002060"/>
                </a:solidFill>
                <a:latin typeface="Arial" panose="020B0604020202020204" pitchFamily="34" charset="0"/>
                <a:cs typeface="Arial" panose="020B0604020202020204" pitchFamily="34" charset="0"/>
              </a:rPr>
              <a:t>Slide 13</a:t>
            </a:r>
          </a:p>
        </p:txBody>
      </p:sp>
      <p:sp>
        <p:nvSpPr>
          <p:cNvPr id="3" name="Rectangle 2"/>
          <p:cNvSpPr/>
          <p:nvPr/>
        </p:nvSpPr>
        <p:spPr>
          <a:xfrm>
            <a:off x="838200" y="1726448"/>
            <a:ext cx="10429875" cy="3785652"/>
          </a:xfrm>
          <a:prstGeom prst="rect">
            <a:avLst/>
          </a:prstGeom>
        </p:spPr>
        <p:txBody>
          <a:bodyPr wrap="square">
            <a:spAutoFit/>
          </a:bodyPr>
          <a:lstStyle/>
          <a:p>
            <a:pPr algn="ctr"/>
            <a:r>
              <a:rPr lang="en-GB" sz="4800" b="1" dirty="0">
                <a:solidFill>
                  <a:srgbClr val="FF0000"/>
                </a:solidFill>
                <a:latin typeface="+mj-lt"/>
                <a:cs typeface="Arial" panose="020B0604020202020204" pitchFamily="34" charset="0"/>
              </a:rPr>
              <a:t>Delirium</a:t>
            </a:r>
          </a:p>
          <a:p>
            <a:pPr algn="ctr"/>
            <a:endParaRPr lang="en-GB" sz="4800" b="1" dirty="0">
              <a:solidFill>
                <a:srgbClr val="002060"/>
              </a:solidFill>
              <a:latin typeface="+mj-lt"/>
              <a:cs typeface="Arial" panose="020B0604020202020204" pitchFamily="34" charset="0"/>
            </a:endParaRPr>
          </a:p>
          <a:p>
            <a:pPr algn="ctr"/>
            <a:r>
              <a:rPr lang="en-GB" sz="4800" b="1" dirty="0">
                <a:solidFill>
                  <a:schemeClr val="bg1">
                    <a:lumMod val="50000"/>
                  </a:schemeClr>
                </a:solidFill>
                <a:latin typeface="+mj-lt"/>
                <a:cs typeface="Arial" panose="020B0604020202020204" pitchFamily="34" charset="0"/>
              </a:rPr>
              <a:t>Depression</a:t>
            </a:r>
          </a:p>
          <a:p>
            <a:pPr algn="ctr"/>
            <a:endParaRPr lang="en-GB" sz="4800" b="1" dirty="0">
              <a:solidFill>
                <a:srgbClr val="002060"/>
              </a:solidFill>
              <a:latin typeface="+mj-lt"/>
              <a:cs typeface="Arial" panose="020B0604020202020204" pitchFamily="34" charset="0"/>
            </a:endParaRPr>
          </a:p>
          <a:p>
            <a:pPr algn="ctr"/>
            <a:r>
              <a:rPr lang="en-GB" sz="4800" b="1" dirty="0">
                <a:solidFill>
                  <a:srgbClr val="00B050"/>
                </a:solidFill>
                <a:latin typeface="+mj-lt"/>
                <a:cs typeface="Arial" panose="020B0604020202020204" pitchFamily="34" charset="0"/>
              </a:rPr>
              <a:t>Mild Cognitive Impairment</a:t>
            </a:r>
          </a:p>
        </p:txBody>
      </p:sp>
    </p:spTree>
    <p:extLst>
      <p:ext uri="{BB962C8B-B14F-4D97-AF65-F5344CB8AC3E}">
        <p14:creationId xmlns:p14="http://schemas.microsoft.com/office/powerpoint/2010/main" val="309739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6A25DA0B-ED7D-4A23-94F0-F0AFC2A7F5F8}"/>
              </a:ext>
            </a:extLst>
          </p:cNvPr>
          <p:cNvSpPr txBox="1"/>
          <p:nvPr/>
        </p:nvSpPr>
        <p:spPr>
          <a:xfrm>
            <a:off x="11398173" y="9436"/>
            <a:ext cx="737702" cy="276999"/>
          </a:xfrm>
          <a:prstGeom prst="rect">
            <a:avLst/>
          </a:prstGeom>
          <a:noFill/>
        </p:spPr>
        <p:txBody>
          <a:bodyPr wrap="none" rtlCol="0">
            <a:spAutoFit/>
          </a:bodyPr>
          <a:lstStyle/>
          <a:p>
            <a:r>
              <a:rPr lang="en-GB" sz="1200" dirty="0">
                <a:solidFill>
                  <a:srgbClr val="002060"/>
                </a:solidFill>
                <a:latin typeface="Arial" panose="020B0604020202020204" pitchFamily="34" charset="0"/>
                <a:cs typeface="Arial" panose="020B0604020202020204" pitchFamily="34" charset="0"/>
              </a:rPr>
              <a:t>Slide 14</a:t>
            </a:r>
          </a:p>
        </p:txBody>
      </p:sp>
      <p:sp>
        <p:nvSpPr>
          <p:cNvPr id="2" name="TextBox 1">
            <a:extLst>
              <a:ext uri="{FF2B5EF4-FFF2-40B4-BE49-F238E27FC236}">
                <a16:creationId xmlns:a16="http://schemas.microsoft.com/office/drawing/2014/main" id="{176B2D7E-252D-4344-8C8D-30F937BBC265}"/>
              </a:ext>
            </a:extLst>
          </p:cNvPr>
          <p:cNvSpPr txBox="1"/>
          <p:nvPr/>
        </p:nvSpPr>
        <p:spPr>
          <a:xfrm>
            <a:off x="6870138" y="1181438"/>
            <a:ext cx="5162719" cy="3539430"/>
          </a:xfrm>
          <a:prstGeom prst="rect">
            <a:avLst/>
          </a:prstGeom>
          <a:noFill/>
        </p:spPr>
        <p:txBody>
          <a:bodyPr wrap="square" rtlCol="0">
            <a:spAutoFit/>
          </a:bodyPr>
          <a:lstStyle/>
          <a:p>
            <a:pPr algn="ctr"/>
            <a:r>
              <a:rPr lang="en-GB" sz="6600" b="1" dirty="0">
                <a:solidFill>
                  <a:srgbClr val="002060"/>
                </a:solidFill>
                <a:latin typeface="+mj-lt"/>
              </a:rPr>
              <a:t>End of </a:t>
            </a:r>
            <a:br>
              <a:rPr lang="en-GB" sz="6600" b="1" dirty="0">
                <a:solidFill>
                  <a:srgbClr val="002060"/>
                </a:solidFill>
                <a:latin typeface="+mj-lt"/>
              </a:rPr>
            </a:br>
            <a:r>
              <a:rPr lang="en-GB" sz="6600" b="1" dirty="0">
                <a:solidFill>
                  <a:srgbClr val="002060"/>
                </a:solidFill>
                <a:latin typeface="+mj-lt"/>
              </a:rPr>
              <a:t>Session 1</a:t>
            </a:r>
          </a:p>
          <a:p>
            <a:pPr algn="ctr"/>
            <a:endParaRPr lang="en-GB" sz="4800" b="1" dirty="0">
              <a:solidFill>
                <a:srgbClr val="002060"/>
              </a:solidFill>
              <a:latin typeface="+mj-lt"/>
            </a:endParaRPr>
          </a:p>
          <a:p>
            <a:pPr algn="ctr"/>
            <a:r>
              <a:rPr lang="en-GB" sz="4400" b="1" dirty="0">
                <a:solidFill>
                  <a:srgbClr val="002060"/>
                </a:solidFill>
                <a:latin typeface="+mj-lt"/>
              </a:rPr>
              <a:t>Thank you!</a:t>
            </a:r>
          </a:p>
        </p:txBody>
      </p:sp>
      <p:pic>
        <p:nvPicPr>
          <p:cNvPr id="4" name="Picture 3" descr="A close-up of a person's hands&#10;&#10;Description automatically generated with low confidence">
            <a:extLst>
              <a:ext uri="{FF2B5EF4-FFF2-40B4-BE49-F238E27FC236}">
                <a16:creationId xmlns:a16="http://schemas.microsoft.com/office/drawing/2014/main" id="{B70615DD-0611-8746-A231-D0BB1C9E8655}"/>
              </a:ext>
            </a:extLst>
          </p:cNvPr>
          <p:cNvPicPr>
            <a:picLocks noChangeAspect="1"/>
          </p:cNvPicPr>
          <p:nvPr/>
        </p:nvPicPr>
        <p:blipFill rotWithShape="1">
          <a:blip r:embed="rId2">
            <a:extLst>
              <a:ext uri="{28A0092B-C50C-407E-A947-70E740481C1C}">
                <a14:useLocalDpi xmlns:a14="http://schemas.microsoft.com/office/drawing/2010/main" val="0"/>
              </a:ext>
            </a:extLst>
          </a:blip>
          <a:srcRect t="2220" b="7658"/>
          <a:stretch/>
        </p:blipFill>
        <p:spPr>
          <a:xfrm>
            <a:off x="0" y="-1"/>
            <a:ext cx="6779333" cy="6436895"/>
          </a:xfrm>
          <a:prstGeom prst="rect">
            <a:avLst/>
          </a:prstGeom>
        </p:spPr>
      </p:pic>
    </p:spTree>
    <p:extLst>
      <p:ext uri="{BB962C8B-B14F-4D97-AF65-F5344CB8AC3E}">
        <p14:creationId xmlns:p14="http://schemas.microsoft.com/office/powerpoint/2010/main" val="231209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AB7EB9B4-5D20-D44A-A8E4-0610A60921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36"/>
            <a:ext cx="12192000" cy="6413500"/>
          </a:xfrm>
          <a:prstGeom prst="rect">
            <a:avLst/>
          </a:prstGeom>
        </p:spPr>
      </p:pic>
      <p:sp>
        <p:nvSpPr>
          <p:cNvPr id="4" name="TextBox 3">
            <a:extLst>
              <a:ext uri="{FF2B5EF4-FFF2-40B4-BE49-F238E27FC236}">
                <a16:creationId xmlns:a16="http://schemas.microsoft.com/office/drawing/2014/main" id="{B03AAC73-88EC-3048-8DD5-7295A31DFF2C}"/>
              </a:ext>
            </a:extLst>
          </p:cNvPr>
          <p:cNvSpPr txBox="1"/>
          <p:nvPr/>
        </p:nvSpPr>
        <p:spPr>
          <a:xfrm>
            <a:off x="11398173" y="9436"/>
            <a:ext cx="652743" cy="276999"/>
          </a:xfrm>
          <a:prstGeom prst="rect">
            <a:avLst/>
          </a:prstGeom>
          <a:noFill/>
        </p:spPr>
        <p:txBody>
          <a:bodyPr wrap="none" rtlCol="0">
            <a:spAutoFit/>
          </a:bodyPr>
          <a:lstStyle/>
          <a:p>
            <a:r>
              <a:rPr lang="en-GB" sz="1200" dirty="0">
                <a:solidFill>
                  <a:srgbClr val="002060"/>
                </a:solidFill>
                <a:latin typeface="Arial" panose="020B0604020202020204" pitchFamily="34" charset="0"/>
                <a:cs typeface="Arial" panose="020B0604020202020204" pitchFamily="34" charset="0"/>
              </a:rPr>
              <a:t>Slide 2</a:t>
            </a:r>
          </a:p>
        </p:txBody>
      </p:sp>
      <p:pic>
        <p:nvPicPr>
          <p:cNvPr id="10" name="Picture 9" descr="Icon&#10;&#10;Description automatically generated">
            <a:extLst>
              <a:ext uri="{FF2B5EF4-FFF2-40B4-BE49-F238E27FC236}">
                <a16:creationId xmlns:a16="http://schemas.microsoft.com/office/drawing/2014/main" id="{290E462B-ACD8-6449-9AB0-0276DE3B7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3312" y="5589003"/>
            <a:ext cx="393726" cy="662883"/>
          </a:xfrm>
          <a:prstGeom prst="rect">
            <a:avLst/>
          </a:prstGeom>
        </p:spPr>
      </p:pic>
    </p:spTree>
    <p:extLst>
      <p:ext uri="{BB962C8B-B14F-4D97-AF65-F5344CB8AC3E}">
        <p14:creationId xmlns:p14="http://schemas.microsoft.com/office/powerpoint/2010/main" val="3386956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950609" y="1957775"/>
            <a:ext cx="5241391" cy="2393345"/>
          </a:xfrm>
        </p:spPr>
        <p:txBody>
          <a:bodyPr vert="horz" lIns="91440" tIns="45720" rIns="91440" bIns="45720" rtlCol="0" anchor="ctr">
            <a:noAutofit/>
          </a:bodyPr>
          <a:lstStyle/>
          <a:p>
            <a:pPr algn="ctr"/>
            <a:r>
              <a:rPr lang="en-US" sz="6000" b="1" dirty="0">
                <a:solidFill>
                  <a:srgbClr val="002060"/>
                </a:solidFill>
              </a:rPr>
              <a:t>Module 1:</a:t>
            </a:r>
            <a:br>
              <a:rPr lang="en-US" sz="6000" b="1" dirty="0">
                <a:solidFill>
                  <a:srgbClr val="002060"/>
                </a:solidFill>
              </a:rPr>
            </a:br>
            <a:r>
              <a:rPr lang="en-US" sz="6000" b="1" dirty="0">
                <a:solidFill>
                  <a:srgbClr val="002060"/>
                </a:solidFill>
              </a:rPr>
              <a:t>The Lived Experience of Dementia</a:t>
            </a:r>
            <a:endParaRPr lang="en-US" sz="6000" b="1" kern="1200" dirty="0">
              <a:solidFill>
                <a:srgbClr val="714370"/>
              </a:solidFill>
              <a:cs typeface="Arial" panose="020B0604020202020204" pitchFamily="34" charset="0"/>
            </a:endParaRPr>
          </a:p>
        </p:txBody>
      </p:sp>
      <p:sp>
        <p:nvSpPr>
          <p:cNvPr id="20" name="TextBox 19">
            <a:extLst>
              <a:ext uri="{FF2B5EF4-FFF2-40B4-BE49-F238E27FC236}">
                <a16:creationId xmlns:a16="http://schemas.microsoft.com/office/drawing/2014/main" id="{6A25DA0B-ED7D-4A23-94F0-F0AFC2A7F5F8}"/>
              </a:ext>
            </a:extLst>
          </p:cNvPr>
          <p:cNvSpPr txBox="1"/>
          <p:nvPr/>
        </p:nvSpPr>
        <p:spPr>
          <a:xfrm>
            <a:off x="11398173" y="9436"/>
            <a:ext cx="652743" cy="276999"/>
          </a:xfrm>
          <a:prstGeom prst="rect">
            <a:avLst/>
          </a:prstGeom>
          <a:noFill/>
        </p:spPr>
        <p:txBody>
          <a:bodyPr wrap="none" rtlCol="0">
            <a:spAutoFit/>
          </a:bodyPr>
          <a:lstStyle/>
          <a:p>
            <a:r>
              <a:rPr lang="en-GB" sz="1200" dirty="0">
                <a:solidFill>
                  <a:srgbClr val="002060"/>
                </a:solidFill>
                <a:latin typeface="Arial" panose="020B0604020202020204" pitchFamily="34" charset="0"/>
                <a:cs typeface="Arial" panose="020B0604020202020204" pitchFamily="34" charset="0"/>
              </a:rPr>
              <a:t>Slide 3</a:t>
            </a:r>
          </a:p>
        </p:txBody>
      </p:sp>
      <p:pic>
        <p:nvPicPr>
          <p:cNvPr id="7" name="Picture 6" descr="A close-up of a person's hands&#10;&#10;Description automatically generated with low confidence">
            <a:extLst>
              <a:ext uri="{FF2B5EF4-FFF2-40B4-BE49-F238E27FC236}">
                <a16:creationId xmlns:a16="http://schemas.microsoft.com/office/drawing/2014/main" id="{D6541326-68B0-774E-A1AF-46A12A76148E}"/>
              </a:ext>
            </a:extLst>
          </p:cNvPr>
          <p:cNvPicPr>
            <a:picLocks noChangeAspect="1"/>
          </p:cNvPicPr>
          <p:nvPr/>
        </p:nvPicPr>
        <p:blipFill rotWithShape="1">
          <a:blip r:embed="rId2">
            <a:extLst>
              <a:ext uri="{28A0092B-C50C-407E-A947-70E740481C1C}">
                <a14:useLocalDpi xmlns:a14="http://schemas.microsoft.com/office/drawing/2010/main" val="0"/>
              </a:ext>
            </a:extLst>
          </a:blip>
          <a:srcRect t="2220" b="7658"/>
          <a:stretch/>
        </p:blipFill>
        <p:spPr>
          <a:xfrm>
            <a:off x="0" y="-1"/>
            <a:ext cx="6779333" cy="6436895"/>
          </a:xfrm>
          <a:prstGeom prst="rect">
            <a:avLst/>
          </a:prstGeom>
        </p:spPr>
      </p:pic>
    </p:spTree>
    <p:extLst>
      <p:ext uri="{BB962C8B-B14F-4D97-AF65-F5344CB8AC3E}">
        <p14:creationId xmlns:p14="http://schemas.microsoft.com/office/powerpoint/2010/main" val="265648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BE8C27F2-6502-BB4B-8FEC-B0868B372CAD}"/>
              </a:ext>
            </a:extLst>
          </p:cNvPr>
          <p:cNvPicPr>
            <a:picLocks noChangeAspect="1"/>
          </p:cNvPicPr>
          <p:nvPr/>
        </p:nvPicPr>
        <p:blipFill rotWithShape="1">
          <a:blip r:embed="rId2">
            <a:extLst>
              <a:ext uri="{28A0092B-C50C-407E-A947-70E740481C1C}">
                <a14:useLocalDpi xmlns:a14="http://schemas.microsoft.com/office/drawing/2010/main" val="0"/>
              </a:ext>
            </a:extLst>
          </a:blip>
          <a:srcRect l="9756" r="8871"/>
          <a:stretch/>
        </p:blipFill>
        <p:spPr>
          <a:xfrm>
            <a:off x="0" y="2025863"/>
            <a:ext cx="5940000" cy="3649980"/>
          </a:xfrm>
          <a:prstGeom prst="rect">
            <a:avLst/>
          </a:prstGeom>
        </p:spPr>
      </p:pic>
      <p:sp>
        <p:nvSpPr>
          <p:cNvPr id="2" name="Title 1"/>
          <p:cNvSpPr>
            <a:spLocks noGrp="1"/>
          </p:cNvSpPr>
          <p:nvPr>
            <p:ph type="title" idx="4294967295"/>
          </p:nvPr>
        </p:nvSpPr>
        <p:spPr>
          <a:xfrm>
            <a:off x="5981446" y="571812"/>
            <a:ext cx="6017514" cy="1454051"/>
          </a:xfrm>
        </p:spPr>
        <p:txBody>
          <a:bodyPr vert="horz" lIns="91440" tIns="45720" rIns="91440" bIns="45720" rtlCol="0" anchor="ctr">
            <a:normAutofit/>
          </a:bodyPr>
          <a:lstStyle/>
          <a:p>
            <a:r>
              <a:rPr lang="en-US" b="1" kern="1200" dirty="0">
                <a:solidFill>
                  <a:srgbClr val="002060"/>
                </a:solidFill>
                <a:cs typeface="Arial" panose="020B0604020202020204" pitchFamily="34" charset="0"/>
              </a:rPr>
              <a:t>Learning Outcomes</a:t>
            </a:r>
          </a:p>
        </p:txBody>
      </p:sp>
      <p:sp>
        <p:nvSpPr>
          <p:cNvPr id="3" name="Content Placeholder 2"/>
          <p:cNvSpPr>
            <a:spLocks noGrp="1"/>
          </p:cNvSpPr>
          <p:nvPr>
            <p:ph idx="4294967295"/>
          </p:nvPr>
        </p:nvSpPr>
        <p:spPr>
          <a:xfrm>
            <a:off x="5981446" y="1999716"/>
            <a:ext cx="5803204" cy="3844493"/>
          </a:xfrm>
        </p:spPr>
        <p:txBody>
          <a:bodyPr vert="horz" lIns="91440" tIns="45720" rIns="91440" bIns="45720" rtlCol="0" anchor="ctr">
            <a:noAutofit/>
          </a:bodyPr>
          <a:lstStyle/>
          <a:p>
            <a:pPr marR="269240" indent="0">
              <a:lnSpc>
                <a:spcPct val="115000"/>
              </a:lnSpc>
              <a:spcAft>
                <a:spcPts val="0"/>
              </a:spcAft>
              <a:buNone/>
            </a:pPr>
            <a:r>
              <a:rPr lang="en-GB" sz="1800" b="1" dirty="0">
                <a:solidFill>
                  <a:srgbClr val="002060"/>
                </a:solidFill>
                <a:latin typeface="+mj-lt"/>
                <a:ea typeface="Calibri" panose="020F0502020204030204" pitchFamily="34" charset="0"/>
                <a:cs typeface="Arial" panose="020B0604020202020204" pitchFamily="34" charset="0"/>
              </a:rPr>
              <a:t>By completing this Module, the learner will be able to:</a:t>
            </a:r>
          </a:p>
          <a:p>
            <a:r>
              <a:rPr lang="en-GB" sz="1800" dirty="0">
                <a:solidFill>
                  <a:srgbClr val="002060"/>
                </a:solidFill>
              </a:rPr>
              <a:t>Understand what dementia is</a:t>
            </a:r>
          </a:p>
          <a:p>
            <a:r>
              <a:rPr lang="en-GB" sz="1800" dirty="0">
                <a:solidFill>
                  <a:srgbClr val="002060"/>
                </a:solidFill>
              </a:rPr>
              <a:t>Recognise best practice in the identification, assessment and diagnosis of dementia</a:t>
            </a:r>
          </a:p>
          <a:p>
            <a:r>
              <a:rPr lang="en-GB" sz="1800" dirty="0">
                <a:solidFill>
                  <a:srgbClr val="002060"/>
                </a:solidFill>
              </a:rPr>
              <a:t>Understand how to prevent dementia and reduce the risk factors associated with dementia</a:t>
            </a:r>
          </a:p>
          <a:p>
            <a:r>
              <a:rPr lang="en-GB" sz="1800" dirty="0">
                <a:solidFill>
                  <a:srgbClr val="002060"/>
                </a:solidFill>
              </a:rPr>
              <a:t>Support people affected by dementia to live well</a:t>
            </a:r>
            <a:endParaRPr lang="en-GB" sz="1800" b="1" dirty="0">
              <a:solidFill>
                <a:srgbClr val="002060"/>
              </a:solidFill>
              <a:latin typeface="+mj-lt"/>
              <a:ea typeface="Times New Roman" panose="02020603050405020304" pitchFamily="18" charset="0"/>
              <a:cs typeface="Arial" panose="020B0604020202020204" pitchFamily="34" charset="0"/>
            </a:endParaRPr>
          </a:p>
          <a:p>
            <a:pPr marR="269240" indent="0">
              <a:lnSpc>
                <a:spcPct val="115000"/>
              </a:lnSpc>
              <a:spcAft>
                <a:spcPts val="0"/>
              </a:spcAft>
              <a:buNone/>
            </a:pPr>
            <a:endParaRPr lang="en-GB" sz="1800" b="1" dirty="0">
              <a:solidFill>
                <a:srgbClr val="714370"/>
              </a:solidFill>
              <a:latin typeface="+mj-lt"/>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6A25DA0B-ED7D-4A23-94F0-F0AFC2A7F5F8}"/>
              </a:ext>
            </a:extLst>
          </p:cNvPr>
          <p:cNvSpPr txBox="1"/>
          <p:nvPr/>
        </p:nvSpPr>
        <p:spPr>
          <a:xfrm>
            <a:off x="11398173" y="9436"/>
            <a:ext cx="652743" cy="276999"/>
          </a:xfrm>
          <a:prstGeom prst="rect">
            <a:avLst/>
          </a:prstGeom>
          <a:noFill/>
        </p:spPr>
        <p:txBody>
          <a:bodyPr wrap="none" rtlCol="0">
            <a:spAutoFit/>
          </a:bodyPr>
          <a:lstStyle/>
          <a:p>
            <a:r>
              <a:rPr lang="en-GB" sz="1200" dirty="0">
                <a:solidFill>
                  <a:srgbClr val="002060"/>
                </a:solidFill>
                <a:latin typeface="Arial" panose="020B0604020202020204" pitchFamily="34" charset="0"/>
                <a:cs typeface="Arial" panose="020B0604020202020204" pitchFamily="34" charset="0"/>
              </a:rPr>
              <a:t>Slide 4</a:t>
            </a:r>
          </a:p>
        </p:txBody>
      </p:sp>
    </p:spTree>
    <p:extLst>
      <p:ext uri="{BB962C8B-B14F-4D97-AF65-F5344CB8AC3E}">
        <p14:creationId xmlns:p14="http://schemas.microsoft.com/office/powerpoint/2010/main" val="168336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79333" y="987227"/>
            <a:ext cx="5412667" cy="3714245"/>
          </a:xfrm>
        </p:spPr>
        <p:txBody>
          <a:bodyPr vert="horz" lIns="91440" tIns="45720" rIns="91440" bIns="45720" rtlCol="0" anchor="ctr">
            <a:noAutofit/>
          </a:bodyPr>
          <a:lstStyle/>
          <a:p>
            <a:pPr algn="ctr"/>
            <a:r>
              <a:rPr lang="en-GB" sz="4800" b="1" dirty="0">
                <a:solidFill>
                  <a:srgbClr val="002060"/>
                </a:solidFill>
              </a:rPr>
              <a:t>Session 1: Definitions, prevalence </a:t>
            </a:r>
            <a:br>
              <a:rPr lang="en-GB" sz="4800" b="1" dirty="0">
                <a:solidFill>
                  <a:srgbClr val="002060"/>
                </a:solidFill>
              </a:rPr>
            </a:br>
            <a:r>
              <a:rPr lang="en-GB" sz="4800" b="1" dirty="0">
                <a:solidFill>
                  <a:srgbClr val="002060"/>
                </a:solidFill>
              </a:rPr>
              <a:t>and risk factors</a:t>
            </a:r>
            <a:endParaRPr lang="en-US" sz="4800" b="1" kern="1200" dirty="0">
              <a:solidFill>
                <a:srgbClr val="714370"/>
              </a:solidFill>
              <a:cs typeface="Arial" panose="020B0604020202020204" pitchFamily="34" charset="0"/>
            </a:endParaRPr>
          </a:p>
        </p:txBody>
      </p:sp>
      <p:sp>
        <p:nvSpPr>
          <p:cNvPr id="20" name="TextBox 19">
            <a:extLst>
              <a:ext uri="{FF2B5EF4-FFF2-40B4-BE49-F238E27FC236}">
                <a16:creationId xmlns:a16="http://schemas.microsoft.com/office/drawing/2014/main" id="{6A25DA0B-ED7D-4A23-94F0-F0AFC2A7F5F8}"/>
              </a:ext>
            </a:extLst>
          </p:cNvPr>
          <p:cNvSpPr txBox="1"/>
          <p:nvPr/>
        </p:nvSpPr>
        <p:spPr>
          <a:xfrm>
            <a:off x="11398173" y="9436"/>
            <a:ext cx="652743" cy="276999"/>
          </a:xfrm>
          <a:prstGeom prst="rect">
            <a:avLst/>
          </a:prstGeom>
          <a:noFill/>
        </p:spPr>
        <p:txBody>
          <a:bodyPr wrap="none" rtlCol="0">
            <a:spAutoFit/>
          </a:bodyPr>
          <a:lstStyle/>
          <a:p>
            <a:r>
              <a:rPr lang="en-GB" sz="1200" dirty="0">
                <a:solidFill>
                  <a:srgbClr val="002060"/>
                </a:solidFill>
                <a:latin typeface="Arial" panose="020B0604020202020204" pitchFamily="34" charset="0"/>
                <a:cs typeface="Arial" panose="020B0604020202020204" pitchFamily="34" charset="0"/>
              </a:rPr>
              <a:t>Slide 5</a:t>
            </a:r>
          </a:p>
        </p:txBody>
      </p:sp>
      <p:pic>
        <p:nvPicPr>
          <p:cNvPr id="5" name="Picture 4" descr="A close-up of a person's hands&#10;&#10;Description automatically generated with low confidence">
            <a:extLst>
              <a:ext uri="{FF2B5EF4-FFF2-40B4-BE49-F238E27FC236}">
                <a16:creationId xmlns:a16="http://schemas.microsoft.com/office/drawing/2014/main" id="{C9829EC3-8B88-114D-B614-A1B191F245C9}"/>
              </a:ext>
            </a:extLst>
          </p:cNvPr>
          <p:cNvPicPr>
            <a:picLocks noChangeAspect="1"/>
          </p:cNvPicPr>
          <p:nvPr/>
        </p:nvPicPr>
        <p:blipFill rotWithShape="1">
          <a:blip r:embed="rId2">
            <a:extLst>
              <a:ext uri="{28A0092B-C50C-407E-A947-70E740481C1C}">
                <a14:useLocalDpi xmlns:a14="http://schemas.microsoft.com/office/drawing/2010/main" val="0"/>
              </a:ext>
            </a:extLst>
          </a:blip>
          <a:srcRect t="2220" b="7658"/>
          <a:stretch/>
        </p:blipFill>
        <p:spPr>
          <a:xfrm>
            <a:off x="0" y="-1"/>
            <a:ext cx="6779333" cy="6436895"/>
          </a:xfrm>
          <a:prstGeom prst="rect">
            <a:avLst/>
          </a:prstGeom>
        </p:spPr>
      </p:pic>
    </p:spTree>
    <p:extLst>
      <p:ext uri="{BB962C8B-B14F-4D97-AF65-F5344CB8AC3E}">
        <p14:creationId xmlns:p14="http://schemas.microsoft.com/office/powerpoint/2010/main" val="128903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6671" y="687170"/>
            <a:ext cx="11858657" cy="4609122"/>
          </a:xfrm>
        </p:spPr>
        <p:txBody>
          <a:bodyPr vert="horz" lIns="91440" tIns="45720" rIns="91440" bIns="45720" rtlCol="0" anchor="ctr">
            <a:normAutofit/>
          </a:bodyPr>
          <a:lstStyle/>
          <a:p>
            <a:pPr algn="ctr"/>
            <a:r>
              <a:rPr lang="en-GB" sz="9600" b="1" dirty="0">
                <a:solidFill>
                  <a:srgbClr val="002060"/>
                </a:solidFill>
                <a:ea typeface="Calibri" panose="020F0502020204030204" pitchFamily="34" charset="0"/>
              </a:rPr>
              <a:t>Defining</a:t>
            </a:r>
            <a:br>
              <a:rPr lang="en-GB" sz="9600" b="1" dirty="0">
                <a:solidFill>
                  <a:srgbClr val="002060"/>
                </a:solidFill>
                <a:ea typeface="Calibri" panose="020F0502020204030204" pitchFamily="34" charset="0"/>
              </a:rPr>
            </a:br>
            <a:r>
              <a:rPr lang="en-GB" sz="9600" b="1" dirty="0">
                <a:solidFill>
                  <a:srgbClr val="002060"/>
                </a:solidFill>
                <a:ea typeface="Calibri" panose="020F0502020204030204" pitchFamily="34" charset="0"/>
              </a:rPr>
              <a:t> Dementia</a:t>
            </a:r>
            <a:endParaRPr lang="en-US" sz="9600" b="1" kern="1200" dirty="0">
              <a:solidFill>
                <a:srgbClr val="714370"/>
              </a:solidFill>
              <a:cs typeface="Arial" panose="020B0604020202020204" pitchFamily="34" charset="0"/>
            </a:endParaRPr>
          </a:p>
        </p:txBody>
      </p:sp>
      <p:sp>
        <p:nvSpPr>
          <p:cNvPr id="20" name="TextBox 19">
            <a:extLst>
              <a:ext uri="{FF2B5EF4-FFF2-40B4-BE49-F238E27FC236}">
                <a16:creationId xmlns:a16="http://schemas.microsoft.com/office/drawing/2014/main" id="{6A25DA0B-ED7D-4A23-94F0-F0AFC2A7F5F8}"/>
              </a:ext>
            </a:extLst>
          </p:cNvPr>
          <p:cNvSpPr txBox="1"/>
          <p:nvPr/>
        </p:nvSpPr>
        <p:spPr>
          <a:xfrm>
            <a:off x="11398173" y="9436"/>
            <a:ext cx="652743" cy="276999"/>
          </a:xfrm>
          <a:prstGeom prst="rect">
            <a:avLst/>
          </a:prstGeom>
          <a:noFill/>
        </p:spPr>
        <p:txBody>
          <a:bodyPr wrap="none" rtlCol="0">
            <a:spAutoFit/>
          </a:bodyPr>
          <a:lstStyle/>
          <a:p>
            <a:r>
              <a:rPr lang="en-GB" sz="1200" dirty="0">
                <a:solidFill>
                  <a:srgbClr val="002060"/>
                </a:solidFill>
                <a:latin typeface="Arial" panose="020B0604020202020204" pitchFamily="34" charset="0"/>
                <a:cs typeface="Arial" panose="020B0604020202020204" pitchFamily="34" charset="0"/>
              </a:rPr>
              <a:t>Slide 6</a:t>
            </a:r>
          </a:p>
        </p:txBody>
      </p:sp>
    </p:spTree>
    <p:extLst>
      <p:ext uri="{BB962C8B-B14F-4D97-AF65-F5344CB8AC3E}">
        <p14:creationId xmlns:p14="http://schemas.microsoft.com/office/powerpoint/2010/main" val="168336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6A25DA0B-ED7D-4A23-94F0-F0AFC2A7F5F8}"/>
              </a:ext>
            </a:extLst>
          </p:cNvPr>
          <p:cNvSpPr txBox="1"/>
          <p:nvPr/>
        </p:nvSpPr>
        <p:spPr>
          <a:xfrm>
            <a:off x="11398173" y="9436"/>
            <a:ext cx="652743" cy="276999"/>
          </a:xfrm>
          <a:prstGeom prst="rect">
            <a:avLst/>
          </a:prstGeom>
          <a:noFill/>
        </p:spPr>
        <p:txBody>
          <a:bodyPr wrap="none" rtlCol="0">
            <a:spAutoFit/>
          </a:bodyPr>
          <a:lstStyle/>
          <a:p>
            <a:r>
              <a:rPr lang="en-GB" sz="1200" dirty="0">
                <a:solidFill>
                  <a:srgbClr val="002060"/>
                </a:solidFill>
                <a:latin typeface="Arial" panose="020B0604020202020204" pitchFamily="34" charset="0"/>
                <a:cs typeface="Arial" panose="020B0604020202020204" pitchFamily="34" charset="0"/>
              </a:rPr>
              <a:t>Slide 7</a:t>
            </a:r>
          </a:p>
        </p:txBody>
      </p:sp>
      <p:sp>
        <p:nvSpPr>
          <p:cNvPr id="4" name="Rectangle 3"/>
          <p:cNvSpPr/>
          <p:nvPr/>
        </p:nvSpPr>
        <p:spPr>
          <a:xfrm>
            <a:off x="141084" y="252000"/>
            <a:ext cx="11909832" cy="972000"/>
          </a:xfrm>
          <a:prstGeom prst="rect">
            <a:avLst/>
          </a:prstGeom>
        </p:spPr>
        <p:txBody>
          <a:bodyPr wrap="square">
            <a:spAutoFit/>
          </a:bodyPr>
          <a:lstStyle/>
          <a:p>
            <a:pPr algn="ctr"/>
            <a:r>
              <a:rPr lang="en-GB" sz="4400" b="1" dirty="0">
                <a:solidFill>
                  <a:srgbClr val="002060"/>
                </a:solidFill>
                <a:latin typeface="+mj-lt"/>
                <a:ea typeface="Calibri" panose="020F0502020204030204" pitchFamily="34" charset="0"/>
              </a:rPr>
              <a:t>The history of dementia </a:t>
            </a:r>
            <a:endParaRPr lang="en-GB" sz="4400" dirty="0">
              <a:latin typeface="+mj-lt"/>
            </a:endParaRPr>
          </a:p>
        </p:txBody>
      </p:sp>
      <p:sp>
        <p:nvSpPr>
          <p:cNvPr id="5" name="Rectangle 4"/>
          <p:cNvSpPr/>
          <p:nvPr/>
        </p:nvSpPr>
        <p:spPr>
          <a:xfrm>
            <a:off x="662730" y="5416450"/>
            <a:ext cx="10989578" cy="800219"/>
          </a:xfrm>
          <a:prstGeom prst="rect">
            <a:avLst/>
          </a:prstGeom>
        </p:spPr>
        <p:txBody>
          <a:bodyPr wrap="square">
            <a:spAutoFit/>
          </a:bodyPr>
          <a:lstStyle/>
          <a:p>
            <a:pPr algn="ctr">
              <a:spcAft>
                <a:spcPts val="1200"/>
              </a:spcAft>
            </a:pPr>
            <a:r>
              <a:rPr lang="en-GB" b="1" dirty="0">
                <a:solidFill>
                  <a:srgbClr val="002060"/>
                </a:solidFill>
                <a:latin typeface="+mj-lt"/>
                <a:cs typeface="Arial" panose="020B0604020202020204" pitchFamily="34" charset="0"/>
              </a:rPr>
              <a:t>Hippocrates, the ‘Father of Western Medicine’</a:t>
            </a:r>
          </a:p>
          <a:p>
            <a:pPr algn="ctr">
              <a:spcAft>
                <a:spcPts val="1200"/>
              </a:spcAft>
            </a:pPr>
            <a:r>
              <a:rPr lang="en-GB" dirty="0">
                <a:solidFill>
                  <a:srgbClr val="002060"/>
                </a:solidFill>
              </a:rPr>
              <a:t>The symptoms of dementia were </a:t>
            </a:r>
            <a:r>
              <a:rPr lang="en-GB" b="1" dirty="0">
                <a:solidFill>
                  <a:srgbClr val="002060"/>
                </a:solidFill>
                <a:latin typeface="+mj-lt"/>
                <a:cs typeface="Arial" panose="020B0604020202020204" pitchFamily="34" charset="0"/>
              </a:rPr>
              <a:t>recognized by this Ancient Greek physician (460-370 BC)</a:t>
            </a:r>
          </a:p>
        </p:txBody>
      </p:sp>
      <p:pic>
        <p:nvPicPr>
          <p:cNvPr id="6" name="Picture 5" descr="A bust of a person&#10;&#10;Description automatically generated">
            <a:extLst>
              <a:ext uri="{FF2B5EF4-FFF2-40B4-BE49-F238E27FC236}">
                <a16:creationId xmlns:a16="http://schemas.microsoft.com/office/drawing/2014/main" id="{BA84F197-A5F0-BD49-B406-E6E7235C6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9008" y="1359485"/>
            <a:ext cx="2753984" cy="3914863"/>
          </a:xfrm>
          <a:prstGeom prst="rect">
            <a:avLst/>
          </a:prstGeom>
        </p:spPr>
      </p:pic>
    </p:spTree>
    <p:extLst>
      <p:ext uri="{BB962C8B-B14F-4D97-AF65-F5344CB8AC3E}">
        <p14:creationId xmlns:p14="http://schemas.microsoft.com/office/powerpoint/2010/main" val="168336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6A25DA0B-ED7D-4A23-94F0-F0AFC2A7F5F8}"/>
              </a:ext>
            </a:extLst>
          </p:cNvPr>
          <p:cNvSpPr txBox="1"/>
          <p:nvPr/>
        </p:nvSpPr>
        <p:spPr>
          <a:xfrm>
            <a:off x="11398173" y="9436"/>
            <a:ext cx="652743" cy="276999"/>
          </a:xfrm>
          <a:prstGeom prst="rect">
            <a:avLst/>
          </a:prstGeom>
          <a:noFill/>
        </p:spPr>
        <p:txBody>
          <a:bodyPr wrap="none" rtlCol="0">
            <a:spAutoFit/>
          </a:bodyPr>
          <a:lstStyle/>
          <a:p>
            <a:r>
              <a:rPr lang="en-GB" sz="1200" dirty="0">
                <a:solidFill>
                  <a:srgbClr val="002060"/>
                </a:solidFill>
                <a:latin typeface="Arial" panose="020B0604020202020204" pitchFamily="34" charset="0"/>
                <a:cs typeface="Arial" panose="020B0604020202020204" pitchFamily="34" charset="0"/>
              </a:rPr>
              <a:t>Slide 8</a:t>
            </a:r>
          </a:p>
        </p:txBody>
      </p:sp>
      <p:sp>
        <p:nvSpPr>
          <p:cNvPr id="10" name="Rectangle 9">
            <a:extLst>
              <a:ext uri="{FF2B5EF4-FFF2-40B4-BE49-F238E27FC236}">
                <a16:creationId xmlns:a16="http://schemas.microsoft.com/office/drawing/2014/main" id="{F666C950-B2C6-4699-9DA3-73AB0F284712}"/>
              </a:ext>
            </a:extLst>
          </p:cNvPr>
          <p:cNvSpPr/>
          <p:nvPr/>
        </p:nvSpPr>
        <p:spPr>
          <a:xfrm>
            <a:off x="141084" y="252000"/>
            <a:ext cx="11909832" cy="769441"/>
          </a:xfrm>
          <a:prstGeom prst="rect">
            <a:avLst/>
          </a:prstGeom>
        </p:spPr>
        <p:txBody>
          <a:bodyPr wrap="square">
            <a:spAutoFit/>
          </a:bodyPr>
          <a:lstStyle/>
          <a:p>
            <a:pPr algn="ctr"/>
            <a:r>
              <a:rPr lang="en-GB" sz="4400" b="1" dirty="0">
                <a:solidFill>
                  <a:srgbClr val="002060"/>
                </a:solidFill>
                <a:latin typeface="+mj-lt"/>
                <a:ea typeface="Calibri" panose="020F0502020204030204" pitchFamily="34" charset="0"/>
              </a:rPr>
              <a:t>The discovery</a:t>
            </a:r>
            <a:endParaRPr lang="en-GB" sz="4400" dirty="0">
              <a:latin typeface="+mj-lt"/>
            </a:endParaRPr>
          </a:p>
        </p:txBody>
      </p:sp>
      <p:pic>
        <p:nvPicPr>
          <p:cNvPr id="4" name="Picture 3" descr="A picture containing invertebrate, coelenterate, blue, surrounded&#10;&#10;Description automatically generated">
            <a:extLst>
              <a:ext uri="{FF2B5EF4-FFF2-40B4-BE49-F238E27FC236}">
                <a16:creationId xmlns:a16="http://schemas.microsoft.com/office/drawing/2014/main" id="{45FE82A2-19EB-A54F-9F0A-2184326040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4648" y="1390379"/>
            <a:ext cx="6382703" cy="4787027"/>
          </a:xfrm>
          <a:prstGeom prst="rect">
            <a:avLst/>
          </a:prstGeom>
        </p:spPr>
      </p:pic>
    </p:spTree>
    <p:extLst>
      <p:ext uri="{BB962C8B-B14F-4D97-AF65-F5344CB8AC3E}">
        <p14:creationId xmlns:p14="http://schemas.microsoft.com/office/powerpoint/2010/main" val="309739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2259" y="252000"/>
            <a:ext cx="11858657" cy="972000"/>
          </a:xfrm>
        </p:spPr>
        <p:txBody>
          <a:bodyPr vert="horz" lIns="91440" tIns="45720" rIns="91440" bIns="45720" rtlCol="0" anchor="ctr">
            <a:normAutofit/>
          </a:bodyPr>
          <a:lstStyle/>
          <a:p>
            <a:pPr algn="ctr"/>
            <a:r>
              <a:rPr lang="en-GB" b="1" dirty="0">
                <a:solidFill>
                  <a:srgbClr val="002060"/>
                </a:solidFill>
                <a:ea typeface="Calibri" panose="020F0502020204030204" pitchFamily="34" charset="0"/>
              </a:rPr>
              <a:t>Risk factors for dementia</a:t>
            </a:r>
            <a:endParaRPr lang="en-US" b="1" kern="1200" dirty="0">
              <a:solidFill>
                <a:srgbClr val="002060"/>
              </a:solidFill>
              <a:cs typeface="Arial" panose="020B0604020202020204" pitchFamily="34" charset="0"/>
            </a:endParaRPr>
          </a:p>
        </p:txBody>
      </p:sp>
      <p:sp>
        <p:nvSpPr>
          <p:cNvPr id="20" name="TextBox 19">
            <a:extLst>
              <a:ext uri="{FF2B5EF4-FFF2-40B4-BE49-F238E27FC236}">
                <a16:creationId xmlns:a16="http://schemas.microsoft.com/office/drawing/2014/main" id="{6A25DA0B-ED7D-4A23-94F0-F0AFC2A7F5F8}"/>
              </a:ext>
            </a:extLst>
          </p:cNvPr>
          <p:cNvSpPr txBox="1"/>
          <p:nvPr/>
        </p:nvSpPr>
        <p:spPr>
          <a:xfrm>
            <a:off x="11398173" y="9436"/>
            <a:ext cx="652743" cy="276999"/>
          </a:xfrm>
          <a:prstGeom prst="rect">
            <a:avLst/>
          </a:prstGeom>
          <a:noFill/>
        </p:spPr>
        <p:txBody>
          <a:bodyPr wrap="none" rtlCol="0">
            <a:spAutoFit/>
          </a:bodyPr>
          <a:lstStyle/>
          <a:p>
            <a:r>
              <a:rPr lang="en-GB" sz="1200" dirty="0">
                <a:solidFill>
                  <a:srgbClr val="002060"/>
                </a:solidFill>
                <a:latin typeface="Arial" panose="020B0604020202020204" pitchFamily="34" charset="0"/>
                <a:cs typeface="Arial" panose="020B0604020202020204" pitchFamily="34" charset="0"/>
              </a:rPr>
              <a:t>Slide 9</a:t>
            </a:r>
          </a:p>
        </p:txBody>
      </p:sp>
      <p:sp>
        <p:nvSpPr>
          <p:cNvPr id="3" name="Rectangle 2"/>
          <p:cNvSpPr/>
          <p:nvPr/>
        </p:nvSpPr>
        <p:spPr>
          <a:xfrm>
            <a:off x="720000" y="1294136"/>
            <a:ext cx="10678173" cy="5016758"/>
          </a:xfrm>
          <a:prstGeom prst="rect">
            <a:avLst/>
          </a:prstGeom>
        </p:spPr>
        <p:txBody>
          <a:bodyPr wrap="square" numCol="2" spcCol="720000">
            <a:spAutoFit/>
          </a:bodyPr>
          <a:lstStyle/>
          <a:p>
            <a:r>
              <a:rPr lang="en-GB" sz="2000" b="1" dirty="0">
                <a:solidFill>
                  <a:srgbClr val="002060"/>
                </a:solidFill>
                <a:latin typeface="+mj-lt"/>
                <a:cs typeface="Arial" panose="020B0604020202020204" pitchFamily="34" charset="0"/>
              </a:rPr>
              <a:t>Age:</a:t>
            </a:r>
            <a:r>
              <a:rPr lang="en-GB" sz="2000" dirty="0">
                <a:solidFill>
                  <a:srgbClr val="002060"/>
                </a:solidFill>
                <a:latin typeface="+mj-lt"/>
                <a:cs typeface="Arial" panose="020B0604020202020204" pitchFamily="34" charset="0"/>
              </a:rPr>
              <a:t> The risk of developing dementia varies from person to person. Everyone has some risk because age is the strongest risk factor and we're all growing older.</a:t>
            </a:r>
          </a:p>
          <a:p>
            <a:endParaRPr lang="en-GB" sz="2000" dirty="0">
              <a:solidFill>
                <a:srgbClr val="002060"/>
              </a:solidFill>
              <a:latin typeface="+mj-lt"/>
              <a:cs typeface="Arial" panose="020B0604020202020204" pitchFamily="34" charset="0"/>
            </a:endParaRPr>
          </a:p>
          <a:p>
            <a:r>
              <a:rPr lang="en-GB" sz="2000" b="1" dirty="0">
                <a:solidFill>
                  <a:srgbClr val="002060"/>
                </a:solidFill>
                <a:latin typeface="+mj-lt"/>
                <a:cs typeface="Arial" panose="020B0604020202020204" pitchFamily="34" charset="0"/>
              </a:rPr>
              <a:t>Genes:</a:t>
            </a:r>
            <a:r>
              <a:rPr lang="en-GB" sz="2000" dirty="0">
                <a:solidFill>
                  <a:srgbClr val="002060"/>
                </a:solidFill>
                <a:latin typeface="+mj-lt"/>
                <a:cs typeface="Arial" panose="020B0604020202020204" pitchFamily="34" charset="0"/>
              </a:rPr>
              <a:t> Apart from some rare cases, most instances of dementia are not inherited. </a:t>
            </a:r>
            <a:br>
              <a:rPr lang="en-GB" sz="2000" dirty="0">
                <a:solidFill>
                  <a:srgbClr val="002060"/>
                </a:solidFill>
                <a:latin typeface="+mj-lt"/>
                <a:cs typeface="Arial" panose="020B0604020202020204" pitchFamily="34" charset="0"/>
              </a:rPr>
            </a:br>
            <a:r>
              <a:rPr lang="en-GB" sz="2000" dirty="0">
                <a:solidFill>
                  <a:srgbClr val="002060"/>
                </a:solidFill>
                <a:latin typeface="+mj-lt"/>
                <a:cs typeface="Arial" panose="020B0604020202020204" pitchFamily="34" charset="0"/>
              </a:rPr>
              <a:t>But we can inherit certain genes from our parents that make us more vulnerable to developing dementia.</a:t>
            </a:r>
          </a:p>
          <a:p>
            <a:endParaRPr lang="en-GB" sz="2000" dirty="0">
              <a:solidFill>
                <a:srgbClr val="002060"/>
              </a:solidFill>
              <a:latin typeface="+mj-lt"/>
              <a:cs typeface="Arial" panose="020B0604020202020204" pitchFamily="34" charset="0"/>
            </a:endParaRPr>
          </a:p>
          <a:p>
            <a:r>
              <a:rPr lang="en-GB" sz="2000" b="1" dirty="0">
                <a:solidFill>
                  <a:srgbClr val="002060"/>
                </a:solidFill>
                <a:latin typeface="+mj-lt"/>
                <a:cs typeface="Arial" panose="020B0604020202020204" pitchFamily="34" charset="0"/>
              </a:rPr>
              <a:t>Lifestyle:</a:t>
            </a:r>
            <a:r>
              <a:rPr lang="en-GB" sz="2000" dirty="0">
                <a:solidFill>
                  <a:srgbClr val="002060"/>
                </a:solidFill>
                <a:latin typeface="+mj-lt"/>
                <a:cs typeface="Arial" panose="020B0604020202020204" pitchFamily="34" charset="0"/>
              </a:rPr>
              <a:t> smoking, drinking too much alcohol, lack of exercise, fatty diet.</a:t>
            </a:r>
          </a:p>
          <a:p>
            <a:endParaRPr lang="en-GB" sz="2000" b="1" dirty="0">
              <a:solidFill>
                <a:srgbClr val="002060"/>
              </a:solidFill>
              <a:latin typeface="+mj-lt"/>
              <a:cs typeface="Arial" panose="020B0604020202020204" pitchFamily="34" charset="0"/>
            </a:endParaRPr>
          </a:p>
          <a:p>
            <a:endParaRPr lang="en-GB" sz="2000" b="1" dirty="0">
              <a:solidFill>
                <a:srgbClr val="002060"/>
              </a:solidFill>
              <a:latin typeface="+mj-lt"/>
              <a:cs typeface="Arial" panose="020B0604020202020204" pitchFamily="34" charset="0"/>
            </a:endParaRPr>
          </a:p>
          <a:p>
            <a:endParaRPr lang="en-GB" sz="2000" b="1" dirty="0">
              <a:solidFill>
                <a:srgbClr val="002060"/>
              </a:solidFill>
              <a:latin typeface="+mj-lt"/>
              <a:cs typeface="Arial" panose="020B0604020202020204" pitchFamily="34" charset="0"/>
            </a:endParaRPr>
          </a:p>
          <a:p>
            <a:r>
              <a:rPr lang="en-GB" sz="2000" b="1" dirty="0">
                <a:solidFill>
                  <a:srgbClr val="002060"/>
                </a:solidFill>
                <a:latin typeface="+mj-lt"/>
                <a:cs typeface="Arial" panose="020B0604020202020204" pitchFamily="34" charset="0"/>
              </a:rPr>
              <a:t>Other health conditions: </a:t>
            </a:r>
            <a:r>
              <a:rPr lang="en-GB" sz="2000" dirty="0">
                <a:solidFill>
                  <a:srgbClr val="002060"/>
                </a:solidFill>
                <a:latin typeface="+mj-lt"/>
                <a:cs typeface="Arial" panose="020B0604020202020204" pitchFamily="34" charset="0"/>
              </a:rPr>
              <a:t>Your chance of developing dementia can be greater if you have other health conditions like type 2 diabetes, obesity or high blood pressure in middle age, high cholesterol, an existing neurological disorder, head injury, heart disease, stroke.</a:t>
            </a:r>
          </a:p>
          <a:p>
            <a:endParaRPr lang="en-GB" sz="2000" dirty="0">
              <a:solidFill>
                <a:srgbClr val="002060"/>
              </a:solidFill>
              <a:latin typeface="+mj-lt"/>
              <a:cs typeface="Arial" panose="020B0604020202020204" pitchFamily="34" charset="0"/>
            </a:endParaRPr>
          </a:p>
          <a:p>
            <a:r>
              <a:rPr lang="en-GB" sz="2000" b="1" dirty="0">
                <a:solidFill>
                  <a:srgbClr val="002060"/>
                </a:solidFill>
                <a:latin typeface="+mj-lt"/>
                <a:cs typeface="Arial" panose="020B0604020202020204" pitchFamily="34" charset="0"/>
              </a:rPr>
              <a:t>Gender:</a:t>
            </a:r>
            <a:r>
              <a:rPr lang="en-GB" sz="2000" dirty="0">
                <a:solidFill>
                  <a:srgbClr val="002060"/>
                </a:solidFill>
                <a:latin typeface="+mj-lt"/>
                <a:cs typeface="Arial" panose="020B0604020202020204" pitchFamily="34" charset="0"/>
              </a:rPr>
              <a:t> More women develop Alzheimer’s disease than men; more men develop Vascular disease than women.</a:t>
            </a:r>
          </a:p>
          <a:p>
            <a:endParaRPr lang="en-GB" sz="2000" dirty="0">
              <a:solidFill>
                <a:srgbClr val="002060"/>
              </a:solidFill>
              <a:latin typeface="+mj-lt"/>
              <a:cs typeface="Arial" panose="020B0604020202020204" pitchFamily="34" charset="0"/>
            </a:endParaRPr>
          </a:p>
          <a:p>
            <a:r>
              <a:rPr lang="en-GB" sz="2000" b="1" dirty="0">
                <a:solidFill>
                  <a:srgbClr val="002060"/>
                </a:solidFill>
                <a:latin typeface="+mj-lt"/>
                <a:cs typeface="Arial" panose="020B0604020202020204" pitchFamily="34" charset="0"/>
              </a:rPr>
              <a:t>Down’s Syndrome</a:t>
            </a:r>
            <a:r>
              <a:rPr lang="en-GB" sz="2000" dirty="0">
                <a:solidFill>
                  <a:srgbClr val="002060"/>
                </a:solidFill>
                <a:latin typeface="+mj-lt"/>
              </a:rPr>
              <a:t>: people with Down’s Syndrome are at risk of developing dementia about 30–40 years earlier than the rest of </a:t>
            </a:r>
            <a:br>
              <a:rPr lang="en-GB" sz="2000" dirty="0">
                <a:solidFill>
                  <a:srgbClr val="002060"/>
                </a:solidFill>
                <a:latin typeface="+mj-lt"/>
              </a:rPr>
            </a:br>
            <a:r>
              <a:rPr lang="en-GB" sz="2000" dirty="0">
                <a:solidFill>
                  <a:srgbClr val="002060"/>
                </a:solidFill>
                <a:latin typeface="+mj-lt"/>
              </a:rPr>
              <a:t>the population.</a:t>
            </a:r>
          </a:p>
        </p:txBody>
      </p:sp>
    </p:spTree>
    <p:extLst>
      <p:ext uri="{BB962C8B-B14F-4D97-AF65-F5344CB8AC3E}">
        <p14:creationId xmlns:p14="http://schemas.microsoft.com/office/powerpoint/2010/main" val="309739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1000"/>
                                        <p:tgtEl>
                                          <p:spTgt spid="3">
                                            <p:txEl>
                                              <p:pRg st="8" end="8"/>
                                            </p:txEl>
                                          </p:spTgt>
                                        </p:tgtEl>
                                      </p:cBhvr>
                                    </p:animEffect>
                                    <p:anim calcmode="lin" valueType="num">
                                      <p:cBhvr>
                                        <p:cTn id="2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1000"/>
                                        <p:tgtEl>
                                          <p:spTgt spid="3">
                                            <p:txEl>
                                              <p:pRg st="10" end="10"/>
                                            </p:txEl>
                                          </p:spTgt>
                                        </p:tgtEl>
                                      </p:cBhvr>
                                    </p:animEffect>
                                    <p:anim calcmode="lin" valueType="num">
                                      <p:cBhvr>
                                        <p:cTn id="3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2154</TotalTime>
  <Words>547</Words>
  <Application>Microsoft Macintosh PowerPoint</Application>
  <PresentationFormat>Widescreen</PresentationFormat>
  <Paragraphs>60</Paragraphs>
  <Slides>14</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14</vt:i4>
      </vt:variant>
    </vt:vector>
  </HeadingPairs>
  <TitlesOfParts>
    <vt:vector size="19" baseType="lpstr">
      <vt:lpstr>Arial</vt:lpstr>
      <vt:lpstr>Calibri</vt:lpstr>
      <vt:lpstr>Calibri Light</vt:lpstr>
      <vt:lpstr>Office Theme</vt:lpstr>
      <vt:lpstr>Custom Design</vt:lpstr>
      <vt:lpstr>PowerPoint Presentation</vt:lpstr>
      <vt:lpstr>PowerPoint Presentation</vt:lpstr>
      <vt:lpstr>Module 1: The Lived Experience of Dementia</vt:lpstr>
      <vt:lpstr>Learning Outcomes</vt:lpstr>
      <vt:lpstr>Session 1: Definitions, prevalence  and risk factors</vt:lpstr>
      <vt:lpstr>Defining  Dementia</vt:lpstr>
      <vt:lpstr>PowerPoint Presentation</vt:lpstr>
      <vt:lpstr>PowerPoint Presentation</vt:lpstr>
      <vt:lpstr>Risk factors for dementia</vt:lpstr>
      <vt:lpstr>The Dementia Research Institute</vt:lpstr>
      <vt:lpstr>This is Ella…</vt:lpstr>
      <vt:lpstr>What dementia is</vt:lpstr>
      <vt:lpstr>What dementia isn’t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Outcomes</dc:title>
  <dc:creator>Timothy Forester Morgan</dc:creator>
  <cp:lastModifiedBy>Phil Morash</cp:lastModifiedBy>
  <cp:revision>78</cp:revision>
  <dcterms:created xsi:type="dcterms:W3CDTF">2019-04-29T10:28:40Z</dcterms:created>
  <dcterms:modified xsi:type="dcterms:W3CDTF">2021-06-28T17:20:43Z</dcterms:modified>
</cp:coreProperties>
</file>