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96" r:id="rId1"/>
  </p:sldMasterIdLst>
  <p:notesMasterIdLst>
    <p:notesMasterId r:id="rId21"/>
  </p:notesMasterIdLst>
  <p:handoutMasterIdLst>
    <p:handoutMasterId r:id="rId22"/>
  </p:handoutMasterIdLst>
  <p:sldIdLst>
    <p:sldId id="561" r:id="rId2"/>
    <p:sldId id="322" r:id="rId3"/>
    <p:sldId id="274" r:id="rId4"/>
    <p:sldId id="273" r:id="rId5"/>
    <p:sldId id="271" r:id="rId6"/>
    <p:sldId id="275" r:id="rId7"/>
    <p:sldId id="272" r:id="rId8"/>
    <p:sldId id="277" r:id="rId9"/>
    <p:sldId id="276" r:id="rId10"/>
    <p:sldId id="657" r:id="rId11"/>
    <p:sldId id="280" r:id="rId12"/>
    <p:sldId id="282" r:id="rId13"/>
    <p:sldId id="283" r:id="rId14"/>
    <p:sldId id="288" r:id="rId15"/>
    <p:sldId id="659" r:id="rId16"/>
    <p:sldId id="285" r:id="rId17"/>
    <p:sldId id="267" r:id="rId18"/>
    <p:sldId id="565" r:id="rId19"/>
    <p:sldId id="660" r:id="rId20"/>
  </p:sldIdLst>
  <p:sldSz cx="12192000" cy="6858000"/>
  <p:notesSz cx="6888163" cy="100203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14370"/>
    <a:srgbClr val="725B72"/>
    <a:srgbClr val="FFC000"/>
    <a:srgbClr val="FFFF00"/>
    <a:srgbClr val="9B5D9A"/>
    <a:srgbClr val="FF0000"/>
    <a:srgbClr val="002060"/>
    <a:srgbClr val="FF0066"/>
    <a:srgbClr val="00B0F0"/>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76" autoAdjust="0"/>
    <p:restoredTop sz="93878" autoAdjust="0"/>
  </p:normalViewPr>
  <p:slideViewPr>
    <p:cSldViewPr snapToGrid="0" snapToObjects="1">
      <p:cViewPr varScale="1">
        <p:scale>
          <a:sx n="86" d="100"/>
          <a:sy n="86" d="100"/>
        </p:scale>
        <p:origin x="232" y="568"/>
      </p:cViewPr>
      <p:guideLst/>
    </p:cSldViewPr>
  </p:slideViewPr>
  <p:notesTextViewPr>
    <p:cViewPr>
      <p:scale>
        <a:sx n="1" d="1"/>
        <a:sy n="1" d="1"/>
      </p:scale>
      <p:origin x="0" y="0"/>
    </p:cViewPr>
  </p:notesTextViewPr>
  <p:sorterViewPr>
    <p:cViewPr>
      <p:scale>
        <a:sx n="132" d="100"/>
        <a:sy n="132" d="100"/>
      </p:scale>
      <p:origin x="0" y="-9336"/>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handoutMaster" Target="handoutMasters/handout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36B4FAAC-8D04-4E61-9F0A-9CF1FB9F7EEE}"/>
              </a:ext>
            </a:extLst>
          </p:cNvPr>
          <p:cNvSpPr>
            <a:spLocks noGrp="1"/>
          </p:cNvSpPr>
          <p:nvPr>
            <p:ph type="hdr" sz="quarter"/>
          </p:nvPr>
        </p:nvSpPr>
        <p:spPr>
          <a:xfrm>
            <a:off x="1" y="1"/>
            <a:ext cx="2984871" cy="502755"/>
          </a:xfrm>
          <a:prstGeom prst="rect">
            <a:avLst/>
          </a:prstGeom>
        </p:spPr>
        <p:txBody>
          <a:bodyPr vert="horz" lIns="96605" tIns="48302" rIns="96605" bIns="48302" rtlCol="0"/>
          <a:lstStyle>
            <a:lvl1pPr algn="l">
              <a:defRPr sz="1300"/>
            </a:lvl1pPr>
          </a:lstStyle>
          <a:p>
            <a:endParaRPr lang="en-GB"/>
          </a:p>
        </p:txBody>
      </p:sp>
      <p:sp>
        <p:nvSpPr>
          <p:cNvPr id="3" name="Date Placeholder 2">
            <a:extLst>
              <a:ext uri="{FF2B5EF4-FFF2-40B4-BE49-F238E27FC236}">
                <a16:creationId xmlns="" xmlns:a16="http://schemas.microsoft.com/office/drawing/2014/main" id="{08FDBF1C-304C-453C-8D6C-7D4AA688D72E}"/>
              </a:ext>
            </a:extLst>
          </p:cNvPr>
          <p:cNvSpPr>
            <a:spLocks noGrp="1"/>
          </p:cNvSpPr>
          <p:nvPr>
            <p:ph type="dt" sz="quarter" idx="1"/>
          </p:nvPr>
        </p:nvSpPr>
        <p:spPr>
          <a:xfrm>
            <a:off x="3901698" y="1"/>
            <a:ext cx="2984871" cy="502755"/>
          </a:xfrm>
          <a:prstGeom prst="rect">
            <a:avLst/>
          </a:prstGeom>
        </p:spPr>
        <p:txBody>
          <a:bodyPr vert="horz" lIns="96605" tIns="48302" rIns="96605" bIns="48302" rtlCol="0"/>
          <a:lstStyle>
            <a:lvl1pPr algn="r">
              <a:defRPr sz="1300"/>
            </a:lvl1pPr>
          </a:lstStyle>
          <a:p>
            <a:fld id="{5F7A5245-1391-446A-9381-129815BDCCC3}" type="datetimeFigureOut">
              <a:rPr lang="en-GB" smtClean="0"/>
              <a:t>30/07/2021</a:t>
            </a:fld>
            <a:endParaRPr lang="en-GB"/>
          </a:p>
        </p:txBody>
      </p:sp>
      <p:sp>
        <p:nvSpPr>
          <p:cNvPr id="4" name="Footer Placeholder 3">
            <a:extLst>
              <a:ext uri="{FF2B5EF4-FFF2-40B4-BE49-F238E27FC236}">
                <a16:creationId xmlns="" xmlns:a16="http://schemas.microsoft.com/office/drawing/2014/main" id="{AF60A33F-3BA1-40A6-AE3B-1FAD45C2C787}"/>
              </a:ext>
            </a:extLst>
          </p:cNvPr>
          <p:cNvSpPr>
            <a:spLocks noGrp="1"/>
          </p:cNvSpPr>
          <p:nvPr>
            <p:ph type="ftr" sz="quarter" idx="2"/>
          </p:nvPr>
        </p:nvSpPr>
        <p:spPr>
          <a:xfrm>
            <a:off x="1" y="9517548"/>
            <a:ext cx="2984871" cy="502754"/>
          </a:xfrm>
          <a:prstGeom prst="rect">
            <a:avLst/>
          </a:prstGeom>
        </p:spPr>
        <p:txBody>
          <a:bodyPr vert="horz" lIns="96605" tIns="48302" rIns="96605" bIns="48302" rtlCol="0" anchor="b"/>
          <a:lstStyle>
            <a:lvl1pPr algn="l">
              <a:defRPr sz="1300"/>
            </a:lvl1pPr>
          </a:lstStyle>
          <a:p>
            <a:endParaRPr lang="en-GB"/>
          </a:p>
        </p:txBody>
      </p:sp>
      <p:sp>
        <p:nvSpPr>
          <p:cNvPr id="5" name="Slide Number Placeholder 4">
            <a:extLst>
              <a:ext uri="{FF2B5EF4-FFF2-40B4-BE49-F238E27FC236}">
                <a16:creationId xmlns="" xmlns:a16="http://schemas.microsoft.com/office/drawing/2014/main" id="{7ADBA6C9-7780-4A70-B3F7-2F41193D0CDD}"/>
              </a:ext>
            </a:extLst>
          </p:cNvPr>
          <p:cNvSpPr>
            <a:spLocks noGrp="1"/>
          </p:cNvSpPr>
          <p:nvPr>
            <p:ph type="sldNum" sz="quarter" idx="3"/>
          </p:nvPr>
        </p:nvSpPr>
        <p:spPr>
          <a:xfrm>
            <a:off x="3901698" y="9517548"/>
            <a:ext cx="2984871" cy="502754"/>
          </a:xfrm>
          <a:prstGeom prst="rect">
            <a:avLst/>
          </a:prstGeom>
        </p:spPr>
        <p:txBody>
          <a:bodyPr vert="horz" lIns="96605" tIns="48302" rIns="96605" bIns="48302" rtlCol="0" anchor="b"/>
          <a:lstStyle>
            <a:lvl1pPr algn="r">
              <a:defRPr sz="1300"/>
            </a:lvl1pPr>
          </a:lstStyle>
          <a:p>
            <a:fld id="{44C7551E-F02D-4931-B7E5-E852B932230E}" type="slidenum">
              <a:rPr lang="en-GB" smtClean="0"/>
              <a:t>‹#›</a:t>
            </a:fld>
            <a:endParaRPr lang="en-GB"/>
          </a:p>
        </p:txBody>
      </p:sp>
    </p:spTree>
    <p:extLst>
      <p:ext uri="{BB962C8B-B14F-4D97-AF65-F5344CB8AC3E}">
        <p14:creationId xmlns:p14="http://schemas.microsoft.com/office/powerpoint/2010/main" val="15743585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84871" cy="502755"/>
          </a:xfrm>
          <a:prstGeom prst="rect">
            <a:avLst/>
          </a:prstGeom>
        </p:spPr>
        <p:txBody>
          <a:bodyPr vert="horz" lIns="96605" tIns="48302" rIns="96605" bIns="48302" rtlCol="0"/>
          <a:lstStyle>
            <a:lvl1pPr algn="l">
              <a:defRPr sz="1300"/>
            </a:lvl1pPr>
          </a:lstStyle>
          <a:p>
            <a:endParaRPr lang="en-US"/>
          </a:p>
        </p:txBody>
      </p:sp>
      <p:sp>
        <p:nvSpPr>
          <p:cNvPr id="3" name="Date Placeholder 2"/>
          <p:cNvSpPr>
            <a:spLocks noGrp="1"/>
          </p:cNvSpPr>
          <p:nvPr>
            <p:ph type="dt" idx="1"/>
          </p:nvPr>
        </p:nvSpPr>
        <p:spPr>
          <a:xfrm>
            <a:off x="3901698" y="1"/>
            <a:ext cx="2984871" cy="502755"/>
          </a:xfrm>
          <a:prstGeom prst="rect">
            <a:avLst/>
          </a:prstGeom>
        </p:spPr>
        <p:txBody>
          <a:bodyPr vert="horz" lIns="96605" tIns="48302" rIns="96605" bIns="48302" rtlCol="0"/>
          <a:lstStyle>
            <a:lvl1pPr algn="r">
              <a:defRPr sz="1300"/>
            </a:lvl1pPr>
          </a:lstStyle>
          <a:p>
            <a:fld id="{22C9DBC8-A3AD-9040-A808-D69B4E0348A1}" type="datetimeFigureOut">
              <a:rPr lang="en-US" smtClean="0"/>
              <a:t>7/30/21</a:t>
            </a:fld>
            <a:endParaRPr lang="en-US"/>
          </a:p>
        </p:txBody>
      </p:sp>
      <p:sp>
        <p:nvSpPr>
          <p:cNvPr id="4" name="Slide Image Placeholder 3"/>
          <p:cNvSpPr>
            <a:spLocks noGrp="1" noRot="1" noChangeAspect="1"/>
          </p:cNvSpPr>
          <p:nvPr>
            <p:ph type="sldImg" idx="2"/>
          </p:nvPr>
        </p:nvSpPr>
        <p:spPr>
          <a:xfrm>
            <a:off x="438150" y="1252538"/>
            <a:ext cx="6011863" cy="3381375"/>
          </a:xfrm>
          <a:prstGeom prst="rect">
            <a:avLst/>
          </a:prstGeom>
          <a:noFill/>
          <a:ln w="12700">
            <a:solidFill>
              <a:prstClr val="black"/>
            </a:solidFill>
          </a:ln>
        </p:spPr>
        <p:txBody>
          <a:bodyPr vert="horz" lIns="96605" tIns="48302" rIns="96605" bIns="48302" rtlCol="0" anchor="ctr"/>
          <a:lstStyle/>
          <a:p>
            <a:endParaRPr lang="en-US"/>
          </a:p>
        </p:txBody>
      </p:sp>
      <p:sp>
        <p:nvSpPr>
          <p:cNvPr id="5" name="Notes Placeholder 4"/>
          <p:cNvSpPr>
            <a:spLocks noGrp="1"/>
          </p:cNvSpPr>
          <p:nvPr>
            <p:ph type="body" sz="quarter" idx="3"/>
          </p:nvPr>
        </p:nvSpPr>
        <p:spPr>
          <a:xfrm>
            <a:off x="688817" y="4822270"/>
            <a:ext cx="5510530" cy="3945493"/>
          </a:xfrm>
          <a:prstGeom prst="rect">
            <a:avLst/>
          </a:prstGeom>
        </p:spPr>
        <p:txBody>
          <a:bodyPr vert="horz" lIns="96605" tIns="48302" rIns="96605" bIns="4830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517548"/>
            <a:ext cx="2984871" cy="502754"/>
          </a:xfrm>
          <a:prstGeom prst="rect">
            <a:avLst/>
          </a:prstGeom>
        </p:spPr>
        <p:txBody>
          <a:bodyPr vert="horz" lIns="96605" tIns="48302" rIns="96605" bIns="48302" rtlCol="0" anchor="b"/>
          <a:lstStyle>
            <a:lvl1pPr algn="l">
              <a:defRPr sz="1300"/>
            </a:lvl1pPr>
          </a:lstStyle>
          <a:p>
            <a:endParaRPr lang="en-US"/>
          </a:p>
        </p:txBody>
      </p:sp>
      <p:sp>
        <p:nvSpPr>
          <p:cNvPr id="7" name="Slide Number Placeholder 6"/>
          <p:cNvSpPr>
            <a:spLocks noGrp="1"/>
          </p:cNvSpPr>
          <p:nvPr>
            <p:ph type="sldNum" sz="quarter" idx="5"/>
          </p:nvPr>
        </p:nvSpPr>
        <p:spPr>
          <a:xfrm>
            <a:off x="3901698" y="9517548"/>
            <a:ext cx="2984871" cy="502754"/>
          </a:xfrm>
          <a:prstGeom prst="rect">
            <a:avLst/>
          </a:prstGeom>
        </p:spPr>
        <p:txBody>
          <a:bodyPr vert="horz" lIns="96605" tIns="48302" rIns="96605" bIns="48302" rtlCol="0" anchor="b"/>
          <a:lstStyle>
            <a:lvl1pPr algn="r">
              <a:defRPr sz="1300"/>
            </a:lvl1pPr>
          </a:lstStyle>
          <a:p>
            <a:fld id="{4D7650BA-9255-914E-9988-A2F62E980BD5}" type="slidenum">
              <a:rPr lang="en-US" smtClean="0"/>
              <a:t>‹#›</a:t>
            </a:fld>
            <a:endParaRPr lang="en-US"/>
          </a:p>
        </p:txBody>
      </p:sp>
    </p:spTree>
    <p:extLst>
      <p:ext uri="{BB962C8B-B14F-4D97-AF65-F5344CB8AC3E}">
        <p14:creationId xmlns:p14="http://schemas.microsoft.com/office/powerpoint/2010/main" val="21428364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D7650BA-9255-914E-9988-A2F62E980BD5}" type="slidenum">
              <a:rPr lang="en-US" smtClean="0"/>
              <a:t>1</a:t>
            </a:fld>
            <a:endParaRPr lang="en-US"/>
          </a:p>
        </p:txBody>
      </p:sp>
    </p:spTree>
    <p:extLst>
      <p:ext uri="{BB962C8B-B14F-4D97-AF65-F5344CB8AC3E}">
        <p14:creationId xmlns:p14="http://schemas.microsoft.com/office/powerpoint/2010/main" val="37189255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D7650BA-9255-914E-9988-A2F62E980BD5}" type="slidenum">
              <a:rPr lang="en-US" smtClean="0"/>
              <a:t>13</a:t>
            </a:fld>
            <a:endParaRPr lang="en-US"/>
          </a:p>
        </p:txBody>
      </p:sp>
    </p:spTree>
    <p:extLst>
      <p:ext uri="{BB962C8B-B14F-4D97-AF65-F5344CB8AC3E}">
        <p14:creationId xmlns:p14="http://schemas.microsoft.com/office/powerpoint/2010/main" val="21076425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C8BE360-FC13-4B18-A54C-7A215329600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 xmlns:a16="http://schemas.microsoft.com/office/drawing/2014/main" id="{3D7E99E0-9AD8-47BF-B10F-77CD63E927B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 xmlns:a16="http://schemas.microsoft.com/office/drawing/2014/main" id="{4277B5EA-55A8-4042-A568-9792B423227A}"/>
              </a:ext>
            </a:extLst>
          </p:cNvPr>
          <p:cNvSpPr>
            <a:spLocks noGrp="1"/>
          </p:cNvSpPr>
          <p:nvPr>
            <p:ph type="dt" sz="half" idx="10"/>
          </p:nvPr>
        </p:nvSpPr>
        <p:spPr>
          <a:xfrm>
            <a:off x="838200" y="6356350"/>
            <a:ext cx="2743200" cy="365125"/>
          </a:xfrm>
          <a:prstGeom prst="rect">
            <a:avLst/>
          </a:prstGeom>
        </p:spPr>
        <p:txBody>
          <a:bodyPr/>
          <a:lstStyle/>
          <a:p>
            <a:fld id="{B6917A53-AE42-1341-B3E2-202B546CF044}" type="datetimeFigureOut">
              <a:rPr lang="en-US" smtClean="0"/>
              <a:t>7/30/21</a:t>
            </a:fld>
            <a:endParaRPr lang="en-US"/>
          </a:p>
        </p:txBody>
      </p:sp>
      <p:sp>
        <p:nvSpPr>
          <p:cNvPr id="5" name="Footer Placeholder 4">
            <a:extLst>
              <a:ext uri="{FF2B5EF4-FFF2-40B4-BE49-F238E27FC236}">
                <a16:creationId xmlns="" xmlns:a16="http://schemas.microsoft.com/office/drawing/2014/main" id="{D58A94C5-45B9-40F0-944F-59C385EDC70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 xmlns:a16="http://schemas.microsoft.com/office/drawing/2014/main" id="{2C4C2543-79BE-4C65-B558-C93369431374}"/>
              </a:ext>
            </a:extLst>
          </p:cNvPr>
          <p:cNvSpPr>
            <a:spLocks noGrp="1"/>
          </p:cNvSpPr>
          <p:nvPr>
            <p:ph type="sldNum" sz="quarter" idx="12"/>
          </p:nvPr>
        </p:nvSpPr>
        <p:spPr>
          <a:xfrm>
            <a:off x="8610600" y="6356350"/>
            <a:ext cx="2743200" cy="365125"/>
          </a:xfrm>
          <a:prstGeom prst="rect">
            <a:avLst/>
          </a:prstGeom>
        </p:spPr>
        <p:txBody>
          <a:bodyPr/>
          <a:lstStyle/>
          <a:p>
            <a:fld id="{796150A4-09F2-2B44-8364-BE29963D54FE}" type="slidenum">
              <a:rPr lang="en-US" smtClean="0"/>
              <a:t>‹#›</a:t>
            </a:fld>
            <a:endParaRPr lang="en-US"/>
          </a:p>
        </p:txBody>
      </p:sp>
    </p:spTree>
    <p:extLst>
      <p:ext uri="{BB962C8B-B14F-4D97-AF65-F5344CB8AC3E}">
        <p14:creationId xmlns:p14="http://schemas.microsoft.com/office/powerpoint/2010/main" val="918010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B3287F1-FD5F-4616-B885-A20619914E4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 xmlns:a16="http://schemas.microsoft.com/office/drawing/2014/main" id="{85E70C48-F70D-400C-895E-38F32725C04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2064F782-5432-4403-9D4B-95782C4C2588}"/>
              </a:ext>
            </a:extLst>
          </p:cNvPr>
          <p:cNvSpPr>
            <a:spLocks noGrp="1"/>
          </p:cNvSpPr>
          <p:nvPr>
            <p:ph type="dt" sz="half" idx="10"/>
          </p:nvPr>
        </p:nvSpPr>
        <p:spPr>
          <a:xfrm>
            <a:off x="838200" y="6356350"/>
            <a:ext cx="2743200" cy="365125"/>
          </a:xfrm>
          <a:prstGeom prst="rect">
            <a:avLst/>
          </a:prstGeom>
        </p:spPr>
        <p:txBody>
          <a:bodyPr/>
          <a:lstStyle/>
          <a:p>
            <a:fld id="{B6917A53-AE42-1341-B3E2-202B546CF044}" type="datetimeFigureOut">
              <a:rPr lang="en-US" smtClean="0"/>
              <a:t>7/30/21</a:t>
            </a:fld>
            <a:endParaRPr lang="en-US"/>
          </a:p>
        </p:txBody>
      </p:sp>
      <p:sp>
        <p:nvSpPr>
          <p:cNvPr id="5" name="Footer Placeholder 4">
            <a:extLst>
              <a:ext uri="{FF2B5EF4-FFF2-40B4-BE49-F238E27FC236}">
                <a16:creationId xmlns="" xmlns:a16="http://schemas.microsoft.com/office/drawing/2014/main" id="{F13AD8AE-E9CC-41AB-8AE8-98ED61CC22E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 xmlns:a16="http://schemas.microsoft.com/office/drawing/2014/main" id="{0DC2B31F-3004-4989-AD32-2FEFE1388C04}"/>
              </a:ext>
            </a:extLst>
          </p:cNvPr>
          <p:cNvSpPr>
            <a:spLocks noGrp="1"/>
          </p:cNvSpPr>
          <p:nvPr>
            <p:ph type="sldNum" sz="quarter" idx="12"/>
          </p:nvPr>
        </p:nvSpPr>
        <p:spPr>
          <a:xfrm>
            <a:off x="8610600" y="6356350"/>
            <a:ext cx="2743200" cy="365125"/>
          </a:xfrm>
          <a:prstGeom prst="rect">
            <a:avLst/>
          </a:prstGeom>
        </p:spPr>
        <p:txBody>
          <a:bodyPr/>
          <a:lstStyle/>
          <a:p>
            <a:fld id="{796150A4-09F2-2B44-8364-BE29963D54FE}" type="slidenum">
              <a:rPr lang="en-US" smtClean="0"/>
              <a:t>‹#›</a:t>
            </a:fld>
            <a:endParaRPr lang="en-US"/>
          </a:p>
        </p:txBody>
      </p:sp>
    </p:spTree>
    <p:extLst>
      <p:ext uri="{BB962C8B-B14F-4D97-AF65-F5344CB8AC3E}">
        <p14:creationId xmlns:p14="http://schemas.microsoft.com/office/powerpoint/2010/main" val="3779785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DD06ED2A-AAED-4D7F-9803-509A0B3C0C1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 xmlns:a16="http://schemas.microsoft.com/office/drawing/2014/main" id="{606D82D9-95C3-4314-A164-FDCDD39635A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EE4FDDBF-F3D2-43EA-B9B2-8BFF51F2A862}"/>
              </a:ext>
            </a:extLst>
          </p:cNvPr>
          <p:cNvSpPr>
            <a:spLocks noGrp="1"/>
          </p:cNvSpPr>
          <p:nvPr>
            <p:ph type="dt" sz="half" idx="10"/>
          </p:nvPr>
        </p:nvSpPr>
        <p:spPr>
          <a:xfrm>
            <a:off x="838200" y="6356350"/>
            <a:ext cx="2743200" cy="365125"/>
          </a:xfrm>
          <a:prstGeom prst="rect">
            <a:avLst/>
          </a:prstGeom>
        </p:spPr>
        <p:txBody>
          <a:bodyPr/>
          <a:lstStyle/>
          <a:p>
            <a:fld id="{B6917A53-AE42-1341-B3E2-202B546CF044}" type="datetimeFigureOut">
              <a:rPr lang="en-US" smtClean="0"/>
              <a:t>7/30/21</a:t>
            </a:fld>
            <a:endParaRPr lang="en-US"/>
          </a:p>
        </p:txBody>
      </p:sp>
      <p:sp>
        <p:nvSpPr>
          <p:cNvPr id="5" name="Footer Placeholder 4">
            <a:extLst>
              <a:ext uri="{FF2B5EF4-FFF2-40B4-BE49-F238E27FC236}">
                <a16:creationId xmlns="" xmlns:a16="http://schemas.microsoft.com/office/drawing/2014/main" id="{0CBA664E-5E4D-4BF4-858A-FE70DD3775D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 xmlns:a16="http://schemas.microsoft.com/office/drawing/2014/main" id="{77810508-02D8-4EF8-9DAE-2588FA32D228}"/>
              </a:ext>
            </a:extLst>
          </p:cNvPr>
          <p:cNvSpPr>
            <a:spLocks noGrp="1"/>
          </p:cNvSpPr>
          <p:nvPr>
            <p:ph type="sldNum" sz="quarter" idx="12"/>
          </p:nvPr>
        </p:nvSpPr>
        <p:spPr>
          <a:xfrm>
            <a:off x="8610600" y="6356350"/>
            <a:ext cx="2743200" cy="365125"/>
          </a:xfrm>
          <a:prstGeom prst="rect">
            <a:avLst/>
          </a:prstGeom>
        </p:spPr>
        <p:txBody>
          <a:bodyPr/>
          <a:lstStyle/>
          <a:p>
            <a:fld id="{796150A4-09F2-2B44-8364-BE29963D54FE}" type="slidenum">
              <a:rPr lang="en-US" smtClean="0"/>
              <a:t>‹#›</a:t>
            </a:fld>
            <a:endParaRPr lang="en-US"/>
          </a:p>
        </p:txBody>
      </p:sp>
    </p:spTree>
    <p:extLst>
      <p:ext uri="{BB962C8B-B14F-4D97-AF65-F5344CB8AC3E}">
        <p14:creationId xmlns:p14="http://schemas.microsoft.com/office/powerpoint/2010/main" val="80679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0A6FE48-A2F2-426E-8F16-0DD16A4FD5E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2203C3A6-03B3-47FD-A4B9-F98C3472F7A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DB8FAE24-D5E2-4B44-B662-1E606E35149A}"/>
              </a:ext>
            </a:extLst>
          </p:cNvPr>
          <p:cNvSpPr>
            <a:spLocks noGrp="1"/>
          </p:cNvSpPr>
          <p:nvPr>
            <p:ph type="dt" sz="half" idx="10"/>
          </p:nvPr>
        </p:nvSpPr>
        <p:spPr>
          <a:xfrm>
            <a:off x="838200" y="6356350"/>
            <a:ext cx="2743200" cy="365125"/>
          </a:xfrm>
          <a:prstGeom prst="rect">
            <a:avLst/>
          </a:prstGeom>
        </p:spPr>
        <p:txBody>
          <a:bodyPr/>
          <a:lstStyle/>
          <a:p>
            <a:fld id="{B6917A53-AE42-1341-B3E2-202B546CF044}" type="datetimeFigureOut">
              <a:rPr lang="en-US" smtClean="0"/>
              <a:t>7/30/21</a:t>
            </a:fld>
            <a:endParaRPr lang="en-US"/>
          </a:p>
        </p:txBody>
      </p:sp>
      <p:sp>
        <p:nvSpPr>
          <p:cNvPr id="5" name="Footer Placeholder 4">
            <a:extLst>
              <a:ext uri="{FF2B5EF4-FFF2-40B4-BE49-F238E27FC236}">
                <a16:creationId xmlns="" xmlns:a16="http://schemas.microsoft.com/office/drawing/2014/main" id="{A5CE64B3-FDDE-44ED-A47F-DF60484F283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 xmlns:a16="http://schemas.microsoft.com/office/drawing/2014/main" id="{F922A549-AE87-40FF-AAEC-3B52C5E10A5B}"/>
              </a:ext>
            </a:extLst>
          </p:cNvPr>
          <p:cNvSpPr>
            <a:spLocks noGrp="1"/>
          </p:cNvSpPr>
          <p:nvPr>
            <p:ph type="sldNum" sz="quarter" idx="12"/>
          </p:nvPr>
        </p:nvSpPr>
        <p:spPr>
          <a:xfrm>
            <a:off x="8610600" y="6356350"/>
            <a:ext cx="2743200" cy="365125"/>
          </a:xfrm>
          <a:prstGeom prst="rect">
            <a:avLst/>
          </a:prstGeom>
        </p:spPr>
        <p:txBody>
          <a:bodyPr/>
          <a:lstStyle/>
          <a:p>
            <a:fld id="{796150A4-09F2-2B44-8364-BE29963D54FE}" type="slidenum">
              <a:rPr lang="en-US" smtClean="0"/>
              <a:t>‹#›</a:t>
            </a:fld>
            <a:endParaRPr lang="en-US"/>
          </a:p>
        </p:txBody>
      </p:sp>
    </p:spTree>
    <p:extLst>
      <p:ext uri="{BB962C8B-B14F-4D97-AF65-F5344CB8AC3E}">
        <p14:creationId xmlns:p14="http://schemas.microsoft.com/office/powerpoint/2010/main" val="2079429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84E8793-2DFF-4E4B-A912-53D6BC2601E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 xmlns:a16="http://schemas.microsoft.com/office/drawing/2014/main" id="{C6C82201-7748-4A26-8CC7-532A19BC4C8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27459FCB-2AAC-4C1E-92F8-C56E2A666070}"/>
              </a:ext>
            </a:extLst>
          </p:cNvPr>
          <p:cNvSpPr>
            <a:spLocks noGrp="1"/>
          </p:cNvSpPr>
          <p:nvPr>
            <p:ph type="dt" sz="half" idx="10"/>
          </p:nvPr>
        </p:nvSpPr>
        <p:spPr>
          <a:xfrm>
            <a:off x="838200" y="6356350"/>
            <a:ext cx="2743200" cy="365125"/>
          </a:xfrm>
          <a:prstGeom prst="rect">
            <a:avLst/>
          </a:prstGeom>
        </p:spPr>
        <p:txBody>
          <a:bodyPr/>
          <a:lstStyle/>
          <a:p>
            <a:fld id="{B6917A53-AE42-1341-B3E2-202B546CF044}" type="datetimeFigureOut">
              <a:rPr lang="en-US" smtClean="0"/>
              <a:t>7/30/21</a:t>
            </a:fld>
            <a:endParaRPr lang="en-US"/>
          </a:p>
        </p:txBody>
      </p:sp>
      <p:sp>
        <p:nvSpPr>
          <p:cNvPr id="5" name="Footer Placeholder 4">
            <a:extLst>
              <a:ext uri="{FF2B5EF4-FFF2-40B4-BE49-F238E27FC236}">
                <a16:creationId xmlns="" xmlns:a16="http://schemas.microsoft.com/office/drawing/2014/main" id="{64402867-CCA8-4ED2-9517-2DC8CCC4A9C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 xmlns:a16="http://schemas.microsoft.com/office/drawing/2014/main" id="{AF0ED845-90C4-4571-8C07-08EEF2E59435}"/>
              </a:ext>
            </a:extLst>
          </p:cNvPr>
          <p:cNvSpPr>
            <a:spLocks noGrp="1"/>
          </p:cNvSpPr>
          <p:nvPr>
            <p:ph type="sldNum" sz="quarter" idx="12"/>
          </p:nvPr>
        </p:nvSpPr>
        <p:spPr>
          <a:xfrm>
            <a:off x="8610600" y="6356350"/>
            <a:ext cx="2743200" cy="365125"/>
          </a:xfrm>
          <a:prstGeom prst="rect">
            <a:avLst/>
          </a:prstGeom>
        </p:spPr>
        <p:txBody>
          <a:bodyPr/>
          <a:lstStyle/>
          <a:p>
            <a:fld id="{796150A4-09F2-2B44-8364-BE29963D54FE}" type="slidenum">
              <a:rPr lang="en-US" smtClean="0"/>
              <a:t>‹#›</a:t>
            </a:fld>
            <a:endParaRPr lang="en-US"/>
          </a:p>
        </p:txBody>
      </p:sp>
    </p:spTree>
    <p:extLst>
      <p:ext uri="{BB962C8B-B14F-4D97-AF65-F5344CB8AC3E}">
        <p14:creationId xmlns:p14="http://schemas.microsoft.com/office/powerpoint/2010/main" val="2562941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6ECA815-7614-4A42-A7A4-C7DE770BDDD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2780BF14-10B0-4058-A9CC-42FFBD3399C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 xmlns:a16="http://schemas.microsoft.com/office/drawing/2014/main" id="{D2D605CF-9EF5-4C3F-98C9-9050638CD4B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 xmlns:a16="http://schemas.microsoft.com/office/drawing/2014/main" id="{BAAD2197-F1F2-4E8E-9255-E5BA58395175}"/>
              </a:ext>
            </a:extLst>
          </p:cNvPr>
          <p:cNvSpPr>
            <a:spLocks noGrp="1"/>
          </p:cNvSpPr>
          <p:nvPr>
            <p:ph type="dt" sz="half" idx="10"/>
          </p:nvPr>
        </p:nvSpPr>
        <p:spPr>
          <a:xfrm>
            <a:off x="838200" y="6356350"/>
            <a:ext cx="2743200" cy="365125"/>
          </a:xfrm>
          <a:prstGeom prst="rect">
            <a:avLst/>
          </a:prstGeom>
        </p:spPr>
        <p:txBody>
          <a:bodyPr/>
          <a:lstStyle/>
          <a:p>
            <a:fld id="{B6917A53-AE42-1341-B3E2-202B546CF044}" type="datetimeFigureOut">
              <a:rPr lang="en-US" smtClean="0"/>
              <a:t>7/30/21</a:t>
            </a:fld>
            <a:endParaRPr lang="en-US"/>
          </a:p>
        </p:txBody>
      </p:sp>
      <p:sp>
        <p:nvSpPr>
          <p:cNvPr id="6" name="Footer Placeholder 5">
            <a:extLst>
              <a:ext uri="{FF2B5EF4-FFF2-40B4-BE49-F238E27FC236}">
                <a16:creationId xmlns="" xmlns:a16="http://schemas.microsoft.com/office/drawing/2014/main" id="{251805B6-7B66-4D4C-94E9-7FC07449D75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 xmlns:a16="http://schemas.microsoft.com/office/drawing/2014/main" id="{25A17CBF-5DD1-40F0-AC7B-7B1572B927FD}"/>
              </a:ext>
            </a:extLst>
          </p:cNvPr>
          <p:cNvSpPr>
            <a:spLocks noGrp="1"/>
          </p:cNvSpPr>
          <p:nvPr>
            <p:ph type="sldNum" sz="quarter" idx="12"/>
          </p:nvPr>
        </p:nvSpPr>
        <p:spPr>
          <a:xfrm>
            <a:off x="8610600" y="6356350"/>
            <a:ext cx="2743200" cy="365125"/>
          </a:xfrm>
          <a:prstGeom prst="rect">
            <a:avLst/>
          </a:prstGeom>
        </p:spPr>
        <p:txBody>
          <a:bodyPr/>
          <a:lstStyle/>
          <a:p>
            <a:fld id="{796150A4-09F2-2B44-8364-BE29963D54FE}" type="slidenum">
              <a:rPr lang="en-US" smtClean="0"/>
              <a:t>‹#›</a:t>
            </a:fld>
            <a:endParaRPr lang="en-US"/>
          </a:p>
        </p:txBody>
      </p:sp>
    </p:spTree>
    <p:extLst>
      <p:ext uri="{BB962C8B-B14F-4D97-AF65-F5344CB8AC3E}">
        <p14:creationId xmlns:p14="http://schemas.microsoft.com/office/powerpoint/2010/main" val="2187882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885E06A-B0AA-4E71-B20D-DB2AC0050E1D}"/>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 xmlns:a16="http://schemas.microsoft.com/office/drawing/2014/main" id="{B984EBF6-BB8E-4E0F-9D07-D14AF767214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8DD34F39-44E9-4026-9602-2764CC6C3A1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 xmlns:a16="http://schemas.microsoft.com/office/drawing/2014/main" id="{D9908825-34C6-4FB8-9901-6AB54AB8645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4A12762B-1AB9-4A69-B618-3F700169991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 xmlns:a16="http://schemas.microsoft.com/office/drawing/2014/main" id="{FA3E1BAE-2C89-40AC-96BF-51FA9B28668B}"/>
              </a:ext>
            </a:extLst>
          </p:cNvPr>
          <p:cNvSpPr>
            <a:spLocks noGrp="1"/>
          </p:cNvSpPr>
          <p:nvPr>
            <p:ph type="dt" sz="half" idx="10"/>
          </p:nvPr>
        </p:nvSpPr>
        <p:spPr>
          <a:xfrm>
            <a:off x="838200" y="6356350"/>
            <a:ext cx="2743200" cy="365125"/>
          </a:xfrm>
          <a:prstGeom prst="rect">
            <a:avLst/>
          </a:prstGeom>
        </p:spPr>
        <p:txBody>
          <a:bodyPr/>
          <a:lstStyle/>
          <a:p>
            <a:fld id="{B6917A53-AE42-1341-B3E2-202B546CF044}" type="datetimeFigureOut">
              <a:rPr lang="en-US" smtClean="0"/>
              <a:t>7/30/21</a:t>
            </a:fld>
            <a:endParaRPr lang="en-US"/>
          </a:p>
        </p:txBody>
      </p:sp>
      <p:sp>
        <p:nvSpPr>
          <p:cNvPr id="8" name="Footer Placeholder 7">
            <a:extLst>
              <a:ext uri="{FF2B5EF4-FFF2-40B4-BE49-F238E27FC236}">
                <a16:creationId xmlns="" xmlns:a16="http://schemas.microsoft.com/office/drawing/2014/main" id="{3C4CDF1B-6C6F-4549-ADF9-7DB7740DFB0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 xmlns:a16="http://schemas.microsoft.com/office/drawing/2014/main" id="{BCDE6BFA-2796-4459-BA4B-7CF5C2B83289}"/>
              </a:ext>
            </a:extLst>
          </p:cNvPr>
          <p:cNvSpPr>
            <a:spLocks noGrp="1"/>
          </p:cNvSpPr>
          <p:nvPr>
            <p:ph type="sldNum" sz="quarter" idx="12"/>
          </p:nvPr>
        </p:nvSpPr>
        <p:spPr>
          <a:xfrm>
            <a:off x="8610600" y="6356350"/>
            <a:ext cx="2743200" cy="365125"/>
          </a:xfrm>
          <a:prstGeom prst="rect">
            <a:avLst/>
          </a:prstGeom>
        </p:spPr>
        <p:txBody>
          <a:bodyPr/>
          <a:lstStyle/>
          <a:p>
            <a:fld id="{796150A4-09F2-2B44-8364-BE29963D54FE}" type="slidenum">
              <a:rPr lang="en-US" smtClean="0"/>
              <a:t>‹#›</a:t>
            </a:fld>
            <a:endParaRPr lang="en-US"/>
          </a:p>
        </p:txBody>
      </p:sp>
    </p:spTree>
    <p:extLst>
      <p:ext uri="{BB962C8B-B14F-4D97-AF65-F5344CB8AC3E}">
        <p14:creationId xmlns:p14="http://schemas.microsoft.com/office/powerpoint/2010/main" val="3366960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3006FCD-F458-436B-B3D8-EEC021B9FD6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 xmlns:a16="http://schemas.microsoft.com/office/drawing/2014/main" id="{F5437C95-6055-438E-A084-19E86845C526}"/>
              </a:ext>
            </a:extLst>
          </p:cNvPr>
          <p:cNvSpPr>
            <a:spLocks noGrp="1"/>
          </p:cNvSpPr>
          <p:nvPr>
            <p:ph type="dt" sz="half" idx="10"/>
          </p:nvPr>
        </p:nvSpPr>
        <p:spPr>
          <a:xfrm>
            <a:off x="838200" y="6356350"/>
            <a:ext cx="2743200" cy="365125"/>
          </a:xfrm>
          <a:prstGeom prst="rect">
            <a:avLst/>
          </a:prstGeom>
        </p:spPr>
        <p:txBody>
          <a:bodyPr/>
          <a:lstStyle/>
          <a:p>
            <a:fld id="{B6917A53-AE42-1341-B3E2-202B546CF044}" type="datetimeFigureOut">
              <a:rPr lang="en-US" smtClean="0"/>
              <a:t>7/30/21</a:t>
            </a:fld>
            <a:endParaRPr lang="en-US"/>
          </a:p>
        </p:txBody>
      </p:sp>
      <p:sp>
        <p:nvSpPr>
          <p:cNvPr id="4" name="Footer Placeholder 3">
            <a:extLst>
              <a:ext uri="{FF2B5EF4-FFF2-40B4-BE49-F238E27FC236}">
                <a16:creationId xmlns="" xmlns:a16="http://schemas.microsoft.com/office/drawing/2014/main" id="{FB629491-0DD5-4B65-ABED-9F569F5BD54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 xmlns:a16="http://schemas.microsoft.com/office/drawing/2014/main" id="{41D42256-6D36-4D60-AE28-332B360C9F1F}"/>
              </a:ext>
            </a:extLst>
          </p:cNvPr>
          <p:cNvSpPr>
            <a:spLocks noGrp="1"/>
          </p:cNvSpPr>
          <p:nvPr>
            <p:ph type="sldNum" sz="quarter" idx="12"/>
          </p:nvPr>
        </p:nvSpPr>
        <p:spPr>
          <a:xfrm>
            <a:off x="8610600" y="6356350"/>
            <a:ext cx="2743200" cy="365125"/>
          </a:xfrm>
          <a:prstGeom prst="rect">
            <a:avLst/>
          </a:prstGeom>
        </p:spPr>
        <p:txBody>
          <a:bodyPr/>
          <a:lstStyle/>
          <a:p>
            <a:fld id="{796150A4-09F2-2B44-8364-BE29963D54FE}" type="slidenum">
              <a:rPr lang="en-US" smtClean="0"/>
              <a:t>‹#›</a:t>
            </a:fld>
            <a:endParaRPr lang="en-US"/>
          </a:p>
        </p:txBody>
      </p:sp>
    </p:spTree>
    <p:extLst>
      <p:ext uri="{BB962C8B-B14F-4D97-AF65-F5344CB8AC3E}">
        <p14:creationId xmlns:p14="http://schemas.microsoft.com/office/powerpoint/2010/main" val="768138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8DEE946C-5B73-41F1-8CE9-6C767CE9A295}"/>
              </a:ext>
            </a:extLst>
          </p:cNvPr>
          <p:cNvSpPr>
            <a:spLocks noGrp="1"/>
          </p:cNvSpPr>
          <p:nvPr>
            <p:ph type="dt" sz="half" idx="10"/>
          </p:nvPr>
        </p:nvSpPr>
        <p:spPr>
          <a:xfrm>
            <a:off x="838200" y="6356350"/>
            <a:ext cx="2743200" cy="365125"/>
          </a:xfrm>
          <a:prstGeom prst="rect">
            <a:avLst/>
          </a:prstGeom>
        </p:spPr>
        <p:txBody>
          <a:bodyPr/>
          <a:lstStyle/>
          <a:p>
            <a:fld id="{B6917A53-AE42-1341-B3E2-202B546CF044}" type="datetimeFigureOut">
              <a:rPr lang="en-US" smtClean="0"/>
              <a:t>7/30/21</a:t>
            </a:fld>
            <a:endParaRPr lang="en-US"/>
          </a:p>
        </p:txBody>
      </p:sp>
      <p:sp>
        <p:nvSpPr>
          <p:cNvPr id="3" name="Footer Placeholder 2">
            <a:extLst>
              <a:ext uri="{FF2B5EF4-FFF2-40B4-BE49-F238E27FC236}">
                <a16:creationId xmlns="" xmlns:a16="http://schemas.microsoft.com/office/drawing/2014/main" id="{75FC0DCE-E1C7-49CD-99E3-A94FEAF691E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 xmlns:a16="http://schemas.microsoft.com/office/drawing/2014/main" id="{4A0718DE-EAC4-434F-AEC8-BDB86D8CFFB4}"/>
              </a:ext>
            </a:extLst>
          </p:cNvPr>
          <p:cNvSpPr>
            <a:spLocks noGrp="1"/>
          </p:cNvSpPr>
          <p:nvPr>
            <p:ph type="sldNum" sz="quarter" idx="12"/>
          </p:nvPr>
        </p:nvSpPr>
        <p:spPr>
          <a:xfrm>
            <a:off x="8610600" y="6356350"/>
            <a:ext cx="2743200" cy="365125"/>
          </a:xfrm>
          <a:prstGeom prst="rect">
            <a:avLst/>
          </a:prstGeom>
        </p:spPr>
        <p:txBody>
          <a:bodyPr/>
          <a:lstStyle/>
          <a:p>
            <a:fld id="{796150A4-09F2-2B44-8364-BE29963D54FE}" type="slidenum">
              <a:rPr lang="en-US" smtClean="0"/>
              <a:t>‹#›</a:t>
            </a:fld>
            <a:endParaRPr lang="en-US"/>
          </a:p>
        </p:txBody>
      </p:sp>
    </p:spTree>
    <p:extLst>
      <p:ext uri="{BB962C8B-B14F-4D97-AF65-F5344CB8AC3E}">
        <p14:creationId xmlns:p14="http://schemas.microsoft.com/office/powerpoint/2010/main" val="1143040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8E23518-14EF-4B18-8FFA-44046B9B83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984C4D51-919E-4509-ADC2-0E6AEC6CD50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 xmlns:a16="http://schemas.microsoft.com/office/drawing/2014/main" id="{1F77A87C-9BA4-4AB5-BAF3-D991DDCF03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1B683FF7-39D4-4909-81F7-182F2144F206}"/>
              </a:ext>
            </a:extLst>
          </p:cNvPr>
          <p:cNvSpPr>
            <a:spLocks noGrp="1"/>
          </p:cNvSpPr>
          <p:nvPr>
            <p:ph type="dt" sz="half" idx="10"/>
          </p:nvPr>
        </p:nvSpPr>
        <p:spPr>
          <a:xfrm>
            <a:off x="838200" y="6356350"/>
            <a:ext cx="2743200" cy="365125"/>
          </a:xfrm>
          <a:prstGeom prst="rect">
            <a:avLst/>
          </a:prstGeom>
        </p:spPr>
        <p:txBody>
          <a:bodyPr/>
          <a:lstStyle/>
          <a:p>
            <a:fld id="{B6917A53-AE42-1341-B3E2-202B546CF044}" type="datetimeFigureOut">
              <a:rPr lang="en-US" smtClean="0"/>
              <a:t>7/30/21</a:t>
            </a:fld>
            <a:endParaRPr lang="en-US"/>
          </a:p>
        </p:txBody>
      </p:sp>
      <p:sp>
        <p:nvSpPr>
          <p:cNvPr id="6" name="Footer Placeholder 5">
            <a:extLst>
              <a:ext uri="{FF2B5EF4-FFF2-40B4-BE49-F238E27FC236}">
                <a16:creationId xmlns="" xmlns:a16="http://schemas.microsoft.com/office/drawing/2014/main" id="{7B85E037-560F-4EEE-9EC5-12EEA913D1E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 xmlns:a16="http://schemas.microsoft.com/office/drawing/2014/main" id="{C3303765-4A55-4C66-9601-94F707C3D3E3}"/>
              </a:ext>
            </a:extLst>
          </p:cNvPr>
          <p:cNvSpPr>
            <a:spLocks noGrp="1"/>
          </p:cNvSpPr>
          <p:nvPr>
            <p:ph type="sldNum" sz="quarter" idx="12"/>
          </p:nvPr>
        </p:nvSpPr>
        <p:spPr>
          <a:xfrm>
            <a:off x="8610600" y="6356350"/>
            <a:ext cx="2743200" cy="365125"/>
          </a:xfrm>
          <a:prstGeom prst="rect">
            <a:avLst/>
          </a:prstGeom>
        </p:spPr>
        <p:txBody>
          <a:bodyPr/>
          <a:lstStyle/>
          <a:p>
            <a:fld id="{796150A4-09F2-2B44-8364-BE29963D54FE}" type="slidenum">
              <a:rPr lang="en-US" smtClean="0"/>
              <a:t>‹#›</a:t>
            </a:fld>
            <a:endParaRPr lang="en-US"/>
          </a:p>
        </p:txBody>
      </p:sp>
    </p:spTree>
    <p:extLst>
      <p:ext uri="{BB962C8B-B14F-4D97-AF65-F5344CB8AC3E}">
        <p14:creationId xmlns:p14="http://schemas.microsoft.com/office/powerpoint/2010/main" val="1919238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AFF78B0-2DCE-4ED2-A8EF-32BCA4F31F2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 xmlns:a16="http://schemas.microsoft.com/office/drawing/2014/main" id="{547528A5-B72A-4BB2-8233-3DE7E86B0A3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 xmlns:a16="http://schemas.microsoft.com/office/drawing/2014/main" id="{D387494B-BA2C-4C58-B510-8858F48D0D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0E4DC95E-8776-4656-9C15-6DF6CDF9F6F9}"/>
              </a:ext>
            </a:extLst>
          </p:cNvPr>
          <p:cNvSpPr>
            <a:spLocks noGrp="1"/>
          </p:cNvSpPr>
          <p:nvPr>
            <p:ph type="dt" sz="half" idx="10"/>
          </p:nvPr>
        </p:nvSpPr>
        <p:spPr>
          <a:xfrm>
            <a:off x="838200" y="6356350"/>
            <a:ext cx="2743200" cy="365125"/>
          </a:xfrm>
          <a:prstGeom prst="rect">
            <a:avLst/>
          </a:prstGeom>
        </p:spPr>
        <p:txBody>
          <a:bodyPr/>
          <a:lstStyle/>
          <a:p>
            <a:fld id="{B6917A53-AE42-1341-B3E2-202B546CF044}" type="datetimeFigureOut">
              <a:rPr lang="en-US" smtClean="0"/>
              <a:t>7/30/21</a:t>
            </a:fld>
            <a:endParaRPr lang="en-US"/>
          </a:p>
        </p:txBody>
      </p:sp>
      <p:sp>
        <p:nvSpPr>
          <p:cNvPr id="6" name="Footer Placeholder 5">
            <a:extLst>
              <a:ext uri="{FF2B5EF4-FFF2-40B4-BE49-F238E27FC236}">
                <a16:creationId xmlns="" xmlns:a16="http://schemas.microsoft.com/office/drawing/2014/main" id="{4C7B777F-E240-4E33-8112-AD39EDB8037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 xmlns:a16="http://schemas.microsoft.com/office/drawing/2014/main" id="{D2498F18-4354-4D3E-8C02-361C85241324}"/>
              </a:ext>
            </a:extLst>
          </p:cNvPr>
          <p:cNvSpPr>
            <a:spLocks noGrp="1"/>
          </p:cNvSpPr>
          <p:nvPr>
            <p:ph type="sldNum" sz="quarter" idx="12"/>
          </p:nvPr>
        </p:nvSpPr>
        <p:spPr>
          <a:xfrm>
            <a:off x="8610600" y="6356350"/>
            <a:ext cx="2743200" cy="365125"/>
          </a:xfrm>
          <a:prstGeom prst="rect">
            <a:avLst/>
          </a:prstGeom>
        </p:spPr>
        <p:txBody>
          <a:bodyPr/>
          <a:lstStyle/>
          <a:p>
            <a:fld id="{796150A4-09F2-2B44-8364-BE29963D54FE}" type="slidenum">
              <a:rPr lang="en-US" smtClean="0"/>
              <a:t>‹#›</a:t>
            </a:fld>
            <a:endParaRPr lang="en-US"/>
          </a:p>
        </p:txBody>
      </p:sp>
    </p:spTree>
    <p:extLst>
      <p:ext uri="{BB962C8B-B14F-4D97-AF65-F5344CB8AC3E}">
        <p14:creationId xmlns:p14="http://schemas.microsoft.com/office/powerpoint/2010/main" val="2971752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7CA72E0B-D9D5-4B0B-8377-E3DDCCE372A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 xmlns:a16="http://schemas.microsoft.com/office/drawing/2014/main" id="{1F63B4D4-742E-4CD7-B58F-36DC7C3D3F3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7" name="Picture 6">
            <a:extLst>
              <a:ext uri="{FF2B5EF4-FFF2-40B4-BE49-F238E27FC236}">
                <a16:creationId xmlns="" xmlns:a16="http://schemas.microsoft.com/office/drawing/2014/main" id="{1CBEB86A-CCDA-B248-ADFF-7CFCAFFEA094}"/>
              </a:ext>
            </a:extLst>
          </p:cNvPr>
          <p:cNvPicPr>
            <a:picLocks noChangeAspect="1"/>
          </p:cNvPicPr>
          <p:nvPr userDrawn="1"/>
        </p:nvPicPr>
        <p:blipFill>
          <a:blip r:embed="rId13">
            <a:extLst>
              <a:ext uri="{28A0092B-C50C-407E-A947-70E740481C1C}">
                <a14:useLocalDpi xmlns:a14="http://schemas.microsoft.com/office/drawing/2010/main"/>
              </a:ext>
            </a:extLst>
          </a:blip>
          <a:stretch>
            <a:fillRect/>
          </a:stretch>
        </p:blipFill>
        <p:spPr>
          <a:xfrm>
            <a:off x="0" y="6426200"/>
            <a:ext cx="12192000" cy="431800"/>
          </a:xfrm>
          <a:prstGeom prst="rect">
            <a:avLst/>
          </a:prstGeom>
        </p:spPr>
      </p:pic>
      <p:sp>
        <p:nvSpPr>
          <p:cNvPr id="8" name="TextBox 7">
            <a:extLst>
              <a:ext uri="{FF2B5EF4-FFF2-40B4-BE49-F238E27FC236}">
                <a16:creationId xmlns="" xmlns:a16="http://schemas.microsoft.com/office/drawing/2014/main" id="{BC152C70-01F7-0E43-B3CD-F993DE4738B7}"/>
              </a:ext>
            </a:extLst>
          </p:cNvPr>
          <p:cNvSpPr txBox="1"/>
          <p:nvPr userDrawn="1"/>
        </p:nvSpPr>
        <p:spPr>
          <a:xfrm>
            <a:off x="654423" y="6494635"/>
            <a:ext cx="9081247"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a:solidFill>
                  <a:schemeClr val="bg1"/>
                </a:solidFill>
                <a:effectLst/>
                <a:latin typeface="Arial" panose="020B0604020202020204" pitchFamily="34" charset="0"/>
                <a:ea typeface="+mn-ea"/>
                <a:cs typeface="+mn-cs"/>
              </a:rPr>
              <a:t>The Dementia Care Training Library © Pavilion Publishing and Media Ltd and its licensors 2021</a:t>
            </a:r>
          </a:p>
        </p:txBody>
      </p:sp>
    </p:spTree>
    <p:extLst>
      <p:ext uri="{BB962C8B-B14F-4D97-AF65-F5344CB8AC3E}">
        <p14:creationId xmlns:p14="http://schemas.microsoft.com/office/powerpoint/2010/main" val="469278147"/>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jpeg"/><Relationship Id="rId5" Type="http://schemas.openxmlformats.org/officeDocument/2006/relationships/image" Target="../media/image11.jpeg"/><Relationship Id="rId6" Type="http://schemas.openxmlformats.org/officeDocument/2006/relationships/image" Target="../media/image2.jpeg"/><Relationship Id="rId1" Type="http://schemas.openxmlformats.org/officeDocument/2006/relationships/slideLayout" Target="../slideLayouts/slideLayout4.xml"/><Relationship Id="rId2" Type="http://schemas.openxmlformats.org/officeDocument/2006/relationships/image" Target="../media/image8.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2.png"/><Relationship Id="rId3" Type="http://schemas.openxmlformats.org/officeDocument/2006/relationships/image" Target="../media/image2.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3.png"/><Relationship Id="rId3" Type="http://schemas.openxmlformats.org/officeDocument/2006/relationships/image" Target="../media/image2.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jpeg"/><Relationship Id="rId3" Type="http://schemas.openxmlformats.org/officeDocument/2006/relationships/image" Target="../media/image3.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jpeg"/><Relationship Id="rId3" Type="http://schemas.openxmlformats.org/officeDocument/2006/relationships/image" Target="../media/image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png"/><Relationship Id="rId3" Type="http://schemas.openxmlformats.org/officeDocument/2006/relationships/image" Target="../media/image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png"/><Relationship Id="rId3" Type="http://schemas.openxmlformats.org/officeDocument/2006/relationships/image" Target="../media/image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png"/><Relationship Id="rId3" Type="http://schemas.openxmlformats.org/officeDocument/2006/relationships/image" Target="../media/image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jpeg"/><Relationship Id="rId3" Type="http://schemas.openxmlformats.org/officeDocument/2006/relationships/image" Target="../media/image2.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9F0DA87E-0110-4A35-B94A-71AB262D5CB3}"/>
              </a:ext>
            </a:extLst>
          </p:cNvPr>
          <p:cNvSpPr txBox="1"/>
          <p:nvPr/>
        </p:nvSpPr>
        <p:spPr>
          <a:xfrm>
            <a:off x="11398173" y="21551"/>
            <a:ext cx="766557" cy="276999"/>
          </a:xfrm>
          <a:prstGeom prst="rect">
            <a:avLst/>
          </a:prstGeom>
          <a:noFill/>
        </p:spPr>
        <p:txBody>
          <a:bodyPr wrap="none" rtlCol="0">
            <a:spAutoFit/>
          </a:bodyPr>
          <a:lstStyle/>
          <a:p>
            <a:r>
              <a:rPr lang="en-GB" sz="1200" b="1" dirty="0">
                <a:solidFill>
                  <a:srgbClr val="714370"/>
                </a:solidFill>
                <a:latin typeface="Arial" panose="020B0604020202020204" pitchFamily="34" charset="0"/>
                <a:cs typeface="Arial" panose="020B0604020202020204" pitchFamily="34" charset="0"/>
              </a:rPr>
              <a:t>Slide 58</a:t>
            </a:r>
          </a:p>
        </p:txBody>
      </p:sp>
      <p:pic>
        <p:nvPicPr>
          <p:cNvPr id="6" name="Picture 5" descr="A picture containing text, clipart, vector graphics&#10;&#10;Description automatically generated">
            <a:extLst>
              <a:ext uri="{FF2B5EF4-FFF2-40B4-BE49-F238E27FC236}">
                <a16:creationId xmlns="" xmlns:a16="http://schemas.microsoft.com/office/drawing/2014/main" id="{67A3B8C0-5E5B-1349-9903-CAF5C980E552}"/>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11433312" y="5589003"/>
            <a:ext cx="393726" cy="662884"/>
          </a:xfrm>
          <a:prstGeom prst="rect">
            <a:avLst/>
          </a:prstGeom>
        </p:spPr>
      </p:pic>
      <p:sp>
        <p:nvSpPr>
          <p:cNvPr id="7" name="Title 1">
            <a:extLst>
              <a:ext uri="{FF2B5EF4-FFF2-40B4-BE49-F238E27FC236}">
                <a16:creationId xmlns="" xmlns:a16="http://schemas.microsoft.com/office/drawing/2014/main" id="{72F2BFF4-4351-974E-9931-23A60807FAAE}"/>
              </a:ext>
            </a:extLst>
          </p:cNvPr>
          <p:cNvSpPr txBox="1">
            <a:spLocks/>
          </p:cNvSpPr>
          <p:nvPr/>
        </p:nvSpPr>
        <p:spPr>
          <a:xfrm>
            <a:off x="6779333" y="987227"/>
            <a:ext cx="5412667" cy="371424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800" b="1" dirty="0">
                <a:solidFill>
                  <a:srgbClr val="714370"/>
                </a:solidFill>
                <a:ea typeface="Calibri" panose="020F0502020204030204" pitchFamily="34" charset="0"/>
                <a:cs typeface="Times New Roman" panose="02020603050405020304" pitchFamily="18" charset="0"/>
              </a:rPr>
              <a:t>Session 4: </a:t>
            </a:r>
            <a:br>
              <a:rPr lang="en-GB" sz="4800" b="1" dirty="0">
                <a:solidFill>
                  <a:srgbClr val="714370"/>
                </a:solidFill>
                <a:ea typeface="Calibri" panose="020F0502020204030204" pitchFamily="34" charset="0"/>
                <a:cs typeface="Times New Roman" panose="02020603050405020304" pitchFamily="18" charset="0"/>
              </a:rPr>
            </a:br>
            <a:r>
              <a:rPr lang="en-GB" sz="4800" b="1" dirty="0">
                <a:solidFill>
                  <a:srgbClr val="714370"/>
                </a:solidFill>
                <a:ea typeface="Calibri" panose="020F0502020204030204" pitchFamily="34" charset="0"/>
                <a:cs typeface="Times New Roman" panose="02020603050405020304" pitchFamily="18" charset="0"/>
              </a:rPr>
              <a:t>Rethinking behaviours </a:t>
            </a:r>
            <a:br>
              <a:rPr lang="en-GB" sz="4800" b="1" dirty="0">
                <a:solidFill>
                  <a:srgbClr val="714370"/>
                </a:solidFill>
                <a:ea typeface="Calibri" panose="020F0502020204030204" pitchFamily="34" charset="0"/>
                <a:cs typeface="Times New Roman" panose="02020603050405020304" pitchFamily="18" charset="0"/>
              </a:rPr>
            </a:br>
            <a:r>
              <a:rPr lang="en-GB" sz="4800" b="1" dirty="0">
                <a:solidFill>
                  <a:srgbClr val="714370"/>
                </a:solidFill>
                <a:ea typeface="Calibri" panose="020F0502020204030204" pitchFamily="34" charset="0"/>
                <a:cs typeface="Times New Roman" panose="02020603050405020304" pitchFamily="18" charset="0"/>
              </a:rPr>
              <a:t>viewed as challenging </a:t>
            </a:r>
            <a:endParaRPr lang="en-US" sz="4800" b="1" dirty="0">
              <a:solidFill>
                <a:srgbClr val="714370"/>
              </a:solidFill>
              <a:cs typeface="Arial" panose="020B0604020202020204" pitchFamily="34" charset="0"/>
            </a:endParaRPr>
          </a:p>
        </p:txBody>
      </p:sp>
      <p:pic>
        <p:nvPicPr>
          <p:cNvPr id="8" name="Picture 7" descr="A close-up of a person's hands&#10;&#10;Description automatically generated with low confidence">
            <a:extLst>
              <a:ext uri="{FF2B5EF4-FFF2-40B4-BE49-F238E27FC236}">
                <a16:creationId xmlns="" xmlns:a16="http://schemas.microsoft.com/office/drawing/2014/main" id="{D1DB27AD-1B93-4E4C-852A-CCD9E09E2E4E}"/>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0" y="-1"/>
            <a:ext cx="6779333" cy="6436895"/>
          </a:xfrm>
          <a:prstGeom prst="rect">
            <a:avLst/>
          </a:prstGeom>
        </p:spPr>
      </p:pic>
    </p:spTree>
    <p:extLst>
      <p:ext uri="{BB962C8B-B14F-4D97-AF65-F5344CB8AC3E}">
        <p14:creationId xmlns:p14="http://schemas.microsoft.com/office/powerpoint/2010/main" val="3546466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52000"/>
            <a:ext cx="10515600" cy="1332000"/>
          </a:xfrm>
        </p:spPr>
        <p:txBody>
          <a:bodyPr>
            <a:normAutofit/>
          </a:bodyPr>
          <a:lstStyle/>
          <a:p>
            <a:pPr algn="ctr"/>
            <a:r>
              <a:rPr lang="en-GB" b="1" dirty="0">
                <a:solidFill>
                  <a:srgbClr val="714370"/>
                </a:solidFill>
                <a:ea typeface="Calibri" panose="020F0502020204030204" pitchFamily="34" charset="0"/>
                <a:cs typeface="Times New Roman" panose="02020603050405020304" pitchFamily="18" charset="0"/>
              </a:rPr>
              <a:t>‘Challenging behaviour’ or </a:t>
            </a:r>
            <a:br>
              <a:rPr lang="en-GB" b="1" dirty="0">
                <a:solidFill>
                  <a:srgbClr val="714370"/>
                </a:solidFill>
                <a:ea typeface="Calibri" panose="020F0502020204030204" pitchFamily="34" charset="0"/>
                <a:cs typeface="Times New Roman" panose="02020603050405020304" pitchFamily="18" charset="0"/>
              </a:rPr>
            </a:br>
            <a:r>
              <a:rPr lang="en-GB" b="1" dirty="0">
                <a:solidFill>
                  <a:srgbClr val="714370"/>
                </a:solidFill>
                <a:ea typeface="Calibri" panose="020F0502020204030204" pitchFamily="34" charset="0"/>
                <a:cs typeface="Times New Roman" panose="02020603050405020304" pitchFamily="18" charset="0"/>
              </a:rPr>
              <a:t>a misunderstood situation?</a:t>
            </a:r>
            <a:endParaRPr lang="en-GB" dirty="0">
              <a:solidFill>
                <a:srgbClr val="714370"/>
              </a:solidFill>
            </a:endParaRPr>
          </a:p>
        </p:txBody>
      </p:sp>
      <p:sp>
        <p:nvSpPr>
          <p:cNvPr id="8" name="TextBox 7">
            <a:extLst>
              <a:ext uri="{FF2B5EF4-FFF2-40B4-BE49-F238E27FC236}">
                <a16:creationId xmlns="" xmlns:a16="http://schemas.microsoft.com/office/drawing/2014/main" id="{6CCE9129-F753-4A96-AB17-F28C6525B02A}"/>
              </a:ext>
            </a:extLst>
          </p:cNvPr>
          <p:cNvSpPr txBox="1"/>
          <p:nvPr/>
        </p:nvSpPr>
        <p:spPr>
          <a:xfrm>
            <a:off x="11398173" y="21551"/>
            <a:ext cx="766557" cy="276999"/>
          </a:xfrm>
          <a:prstGeom prst="rect">
            <a:avLst/>
          </a:prstGeom>
          <a:noFill/>
        </p:spPr>
        <p:txBody>
          <a:bodyPr wrap="none" rtlCol="0">
            <a:spAutoFit/>
          </a:bodyPr>
          <a:lstStyle/>
          <a:p>
            <a:r>
              <a:rPr lang="en-GB" sz="1200" b="1" dirty="0">
                <a:solidFill>
                  <a:srgbClr val="714370"/>
                </a:solidFill>
                <a:latin typeface="Arial" panose="020B0604020202020204" pitchFamily="34" charset="0"/>
                <a:cs typeface="Arial" panose="020B0604020202020204" pitchFamily="34" charset="0"/>
              </a:rPr>
              <a:t>Slide 67</a:t>
            </a:r>
          </a:p>
        </p:txBody>
      </p:sp>
      <p:grpSp>
        <p:nvGrpSpPr>
          <p:cNvPr id="17" name="Group 16">
            <a:extLst>
              <a:ext uri="{FF2B5EF4-FFF2-40B4-BE49-F238E27FC236}">
                <a16:creationId xmlns="" xmlns:a16="http://schemas.microsoft.com/office/drawing/2014/main" id="{1511A038-1AA7-2041-90A6-40BCF5F0A5B5}"/>
              </a:ext>
            </a:extLst>
          </p:cNvPr>
          <p:cNvGrpSpPr/>
          <p:nvPr/>
        </p:nvGrpSpPr>
        <p:grpSpPr>
          <a:xfrm>
            <a:off x="2584817" y="1704347"/>
            <a:ext cx="7022365" cy="4537227"/>
            <a:chOff x="2594347" y="1704347"/>
            <a:chExt cx="7022365" cy="4537227"/>
          </a:xfrm>
        </p:grpSpPr>
        <p:pic>
          <p:nvPicPr>
            <p:cNvPr id="9" name="Picture 8" descr="A person and person hugging&#10;&#10;Description automatically generated with low confidence">
              <a:extLst>
                <a:ext uri="{FF2B5EF4-FFF2-40B4-BE49-F238E27FC236}">
                  <a16:creationId xmlns="" xmlns:a16="http://schemas.microsoft.com/office/drawing/2014/main" id="{BB7DE01D-4DD7-FA49-954E-DF248FEF06C9}"/>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2594347" y="1715594"/>
              <a:ext cx="3261977" cy="2174651"/>
            </a:xfrm>
            <a:prstGeom prst="rect">
              <a:avLst/>
            </a:prstGeom>
            <a:ln w="38100">
              <a:solidFill>
                <a:schemeClr val="tx1"/>
              </a:solidFill>
            </a:ln>
          </p:spPr>
        </p:pic>
        <p:pic>
          <p:nvPicPr>
            <p:cNvPr id="12" name="Picture 11" descr="A picture containing text, person, person, older&#10;&#10;Description automatically generated">
              <a:extLst>
                <a:ext uri="{FF2B5EF4-FFF2-40B4-BE49-F238E27FC236}">
                  <a16:creationId xmlns="" xmlns:a16="http://schemas.microsoft.com/office/drawing/2014/main" id="{CA4FCEAA-E9B6-9448-9932-45829554703C}"/>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6355112" y="1704347"/>
              <a:ext cx="3261600" cy="2177297"/>
            </a:xfrm>
            <a:prstGeom prst="rect">
              <a:avLst/>
            </a:prstGeom>
            <a:ln w="38100">
              <a:solidFill>
                <a:schemeClr val="tx1"/>
              </a:solidFill>
            </a:ln>
          </p:spPr>
        </p:pic>
        <p:pic>
          <p:nvPicPr>
            <p:cNvPr id="14" name="Picture 13" descr="A group of men&#10;&#10;Description automatically generated with low confidence">
              <a:extLst>
                <a:ext uri="{FF2B5EF4-FFF2-40B4-BE49-F238E27FC236}">
                  <a16:creationId xmlns="" xmlns:a16="http://schemas.microsoft.com/office/drawing/2014/main" id="{93AB314D-1408-3B4B-B286-7A7B38653889}"/>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2595358" y="4064276"/>
              <a:ext cx="3260966" cy="2174652"/>
            </a:xfrm>
            <a:prstGeom prst="rect">
              <a:avLst/>
            </a:prstGeom>
            <a:ln w="38100">
              <a:solidFill>
                <a:schemeClr val="tx1"/>
              </a:solidFill>
            </a:ln>
          </p:spPr>
        </p:pic>
        <p:pic>
          <p:nvPicPr>
            <p:cNvPr id="16" name="Picture 15" descr="A picture containing person, indoor&#10;&#10;Description automatically generated">
              <a:extLst>
                <a:ext uri="{FF2B5EF4-FFF2-40B4-BE49-F238E27FC236}">
                  <a16:creationId xmlns="" xmlns:a16="http://schemas.microsoft.com/office/drawing/2014/main" id="{928D971C-DFFE-6F43-A661-990A3E66FF6B}"/>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6355112" y="4064276"/>
              <a:ext cx="3261600" cy="2177298"/>
            </a:xfrm>
            <a:prstGeom prst="rect">
              <a:avLst/>
            </a:prstGeom>
            <a:ln w="38100">
              <a:solidFill>
                <a:schemeClr val="tx1"/>
              </a:solidFill>
            </a:ln>
          </p:spPr>
        </p:pic>
      </p:grpSp>
      <p:pic>
        <p:nvPicPr>
          <p:cNvPr id="10" name="Picture 9" descr="A picture containing text, clipart, vector graphics&#10;&#10;Description automatically generated">
            <a:extLst>
              <a:ext uri="{FF2B5EF4-FFF2-40B4-BE49-F238E27FC236}">
                <a16:creationId xmlns="" xmlns:a16="http://schemas.microsoft.com/office/drawing/2014/main" id="{65B32F00-7825-6E4B-94F9-FCCD908A44AD}"/>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11433312" y="5589003"/>
            <a:ext cx="393726" cy="662884"/>
          </a:xfrm>
          <a:prstGeom prst="rect">
            <a:avLst/>
          </a:prstGeom>
        </p:spPr>
      </p:pic>
    </p:spTree>
    <p:extLst>
      <p:ext uri="{BB962C8B-B14F-4D97-AF65-F5344CB8AC3E}">
        <p14:creationId xmlns:p14="http://schemas.microsoft.com/office/powerpoint/2010/main" val="381558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51999"/>
            <a:ext cx="10515600" cy="1908000"/>
          </a:xfrm>
        </p:spPr>
        <p:txBody>
          <a:bodyPr>
            <a:noAutofit/>
          </a:bodyPr>
          <a:lstStyle/>
          <a:p>
            <a:pPr algn="ctr"/>
            <a:r>
              <a:rPr lang="en-GB" b="1" dirty="0">
                <a:solidFill>
                  <a:srgbClr val="714370"/>
                </a:solidFill>
                <a:ea typeface="Calibri" panose="020F0502020204030204" pitchFamily="34" charset="0"/>
                <a:cs typeface="Times New Roman" panose="02020603050405020304" pitchFamily="18" charset="0"/>
              </a:rPr>
              <a:t>Recording, reporting and practice that supports an individual who is behaving in a manner viewed as challenging</a:t>
            </a:r>
          </a:p>
        </p:txBody>
      </p:sp>
      <p:sp>
        <p:nvSpPr>
          <p:cNvPr id="4" name="Content Placeholder 3">
            <a:extLst>
              <a:ext uri="{FF2B5EF4-FFF2-40B4-BE49-F238E27FC236}">
                <a16:creationId xmlns="" xmlns:a16="http://schemas.microsoft.com/office/drawing/2014/main" id="{FD650ACB-52BE-4015-881C-7B8D04D02E0A}"/>
              </a:ext>
            </a:extLst>
          </p:cNvPr>
          <p:cNvSpPr>
            <a:spLocks noGrp="1"/>
          </p:cNvSpPr>
          <p:nvPr>
            <p:ph sz="half" idx="1"/>
          </p:nvPr>
        </p:nvSpPr>
        <p:spPr>
          <a:xfrm>
            <a:off x="838200" y="2889503"/>
            <a:ext cx="10729404" cy="3108961"/>
          </a:xfrm>
        </p:spPr>
        <p:txBody>
          <a:bodyPr>
            <a:normAutofit/>
          </a:bodyPr>
          <a:lstStyle/>
          <a:p>
            <a:pPr marL="0" indent="0" algn="ctr">
              <a:buNone/>
            </a:pPr>
            <a:r>
              <a:rPr lang="en-GB" sz="4000" dirty="0">
                <a:solidFill>
                  <a:srgbClr val="714370"/>
                </a:solidFill>
                <a:latin typeface="+mj-lt"/>
                <a:cs typeface="Arial" panose="020B0604020202020204" pitchFamily="34" charset="0"/>
              </a:rPr>
              <a:t>When supporting an individual with dementia who is behaving in a manner viewed as challenging, a robust, structured and measurable approach to understanding their behaviour and formulating a positive and proactive response is required.</a:t>
            </a:r>
          </a:p>
          <a:p>
            <a:pPr marL="0" indent="0">
              <a:buNone/>
            </a:pPr>
            <a:endParaRPr lang="en-GB" dirty="0">
              <a:latin typeface="+mj-lt"/>
            </a:endParaRPr>
          </a:p>
        </p:txBody>
      </p:sp>
      <p:sp>
        <p:nvSpPr>
          <p:cNvPr id="5" name="TextBox 4">
            <a:extLst>
              <a:ext uri="{FF2B5EF4-FFF2-40B4-BE49-F238E27FC236}">
                <a16:creationId xmlns="" xmlns:a16="http://schemas.microsoft.com/office/drawing/2014/main" id="{C3A2039A-FC2B-4123-AFBC-00E45B5D0DEF}"/>
              </a:ext>
            </a:extLst>
          </p:cNvPr>
          <p:cNvSpPr txBox="1"/>
          <p:nvPr/>
        </p:nvSpPr>
        <p:spPr>
          <a:xfrm>
            <a:off x="11398173" y="21551"/>
            <a:ext cx="766557" cy="276999"/>
          </a:xfrm>
          <a:prstGeom prst="rect">
            <a:avLst/>
          </a:prstGeom>
          <a:noFill/>
        </p:spPr>
        <p:txBody>
          <a:bodyPr wrap="none" rtlCol="0">
            <a:spAutoFit/>
          </a:bodyPr>
          <a:lstStyle/>
          <a:p>
            <a:r>
              <a:rPr lang="en-GB" sz="1200" b="1" dirty="0">
                <a:solidFill>
                  <a:srgbClr val="714370"/>
                </a:solidFill>
                <a:latin typeface="Arial" panose="020B0604020202020204" pitchFamily="34" charset="0"/>
                <a:cs typeface="Arial" panose="020B0604020202020204" pitchFamily="34" charset="0"/>
              </a:rPr>
              <a:t>Slide 68</a:t>
            </a:r>
          </a:p>
        </p:txBody>
      </p:sp>
      <p:pic>
        <p:nvPicPr>
          <p:cNvPr id="6" name="Picture 5" descr="A picture containing text, clipart, vector graphics&#10;&#10;Description automatically generated">
            <a:extLst>
              <a:ext uri="{FF2B5EF4-FFF2-40B4-BE49-F238E27FC236}">
                <a16:creationId xmlns="" xmlns:a16="http://schemas.microsoft.com/office/drawing/2014/main" id="{E16F9F1D-D181-844C-9A53-9D8608E0A321}"/>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11433312" y="5589003"/>
            <a:ext cx="393726" cy="662884"/>
          </a:xfrm>
          <a:prstGeom prst="rect">
            <a:avLst/>
          </a:prstGeom>
        </p:spPr>
      </p:pic>
    </p:spTree>
    <p:extLst>
      <p:ext uri="{BB962C8B-B14F-4D97-AF65-F5344CB8AC3E}">
        <p14:creationId xmlns:p14="http://schemas.microsoft.com/office/powerpoint/2010/main" val="1238600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3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5662" y="252000"/>
            <a:ext cx="10515600" cy="1332000"/>
          </a:xfrm>
        </p:spPr>
        <p:txBody>
          <a:bodyPr>
            <a:normAutofit/>
          </a:bodyPr>
          <a:lstStyle/>
          <a:p>
            <a:pPr algn="ctr"/>
            <a:r>
              <a:rPr lang="en-GB" b="1" dirty="0">
                <a:solidFill>
                  <a:srgbClr val="714370"/>
                </a:solidFill>
                <a:ea typeface="Calibri" panose="020F0502020204030204" pitchFamily="34" charset="0"/>
                <a:cs typeface="Times New Roman" panose="02020603050405020304" pitchFamily="18" charset="0"/>
              </a:rPr>
              <a:t>The ABC approach to understanding and measuring behaviour viewed as challenging</a:t>
            </a:r>
          </a:p>
        </p:txBody>
      </p:sp>
      <p:sp>
        <p:nvSpPr>
          <p:cNvPr id="4" name="Content Placeholder 3">
            <a:extLst>
              <a:ext uri="{FF2B5EF4-FFF2-40B4-BE49-F238E27FC236}">
                <a16:creationId xmlns="" xmlns:a16="http://schemas.microsoft.com/office/drawing/2014/main" id="{FD650ACB-52BE-4015-881C-7B8D04D02E0A}"/>
              </a:ext>
            </a:extLst>
          </p:cNvPr>
          <p:cNvSpPr>
            <a:spLocks noGrp="1"/>
          </p:cNvSpPr>
          <p:nvPr>
            <p:ph sz="half" idx="1"/>
          </p:nvPr>
        </p:nvSpPr>
        <p:spPr>
          <a:xfrm>
            <a:off x="838200" y="2117035"/>
            <a:ext cx="10729404" cy="4237482"/>
          </a:xfrm>
        </p:spPr>
        <p:txBody>
          <a:bodyPr>
            <a:normAutofit/>
          </a:bodyPr>
          <a:lstStyle/>
          <a:p>
            <a:pPr marL="0" indent="0">
              <a:spcBef>
                <a:spcPts val="2200"/>
              </a:spcBef>
              <a:buNone/>
            </a:pPr>
            <a:r>
              <a:rPr lang="en-GB" sz="3200" b="1" dirty="0">
                <a:solidFill>
                  <a:srgbClr val="714370"/>
                </a:solidFill>
                <a:cs typeface="Arial" panose="020B0604020202020204" pitchFamily="34" charset="0"/>
              </a:rPr>
              <a:t>Antecedent</a:t>
            </a:r>
            <a:r>
              <a:rPr lang="en-GB" sz="3200" b="1" dirty="0">
                <a:solidFill>
                  <a:srgbClr val="714370"/>
                </a:solidFill>
                <a:latin typeface="+mj-lt"/>
                <a:cs typeface="Arial" panose="020B0604020202020204" pitchFamily="34" charset="0"/>
              </a:rPr>
              <a:t> </a:t>
            </a:r>
            <a:r>
              <a:rPr lang="en-GB" sz="3200" dirty="0">
                <a:solidFill>
                  <a:srgbClr val="714370"/>
                </a:solidFill>
                <a:latin typeface="+mj-lt"/>
                <a:cs typeface="Arial" panose="020B0604020202020204" pitchFamily="34" charset="0"/>
              </a:rPr>
              <a:t>– What was happening immediately prior to the behaviour? Who was there? Where were they? </a:t>
            </a:r>
          </a:p>
          <a:p>
            <a:pPr marL="0" indent="0">
              <a:spcBef>
                <a:spcPts val="2200"/>
              </a:spcBef>
              <a:buNone/>
            </a:pPr>
            <a:r>
              <a:rPr lang="en-GB" sz="3200" b="1" dirty="0">
                <a:solidFill>
                  <a:srgbClr val="714370"/>
                </a:solidFill>
                <a:cs typeface="Arial" panose="020B0604020202020204" pitchFamily="34" charset="0"/>
              </a:rPr>
              <a:t>Behaviour</a:t>
            </a:r>
            <a:r>
              <a:rPr lang="en-GB" sz="3200" dirty="0">
                <a:solidFill>
                  <a:srgbClr val="714370"/>
                </a:solidFill>
                <a:latin typeface="+mj-lt"/>
                <a:cs typeface="Arial" panose="020B0604020202020204" pitchFamily="34" charset="0"/>
              </a:rPr>
              <a:t> – What was the behaviour you actually observed? </a:t>
            </a:r>
            <a:br>
              <a:rPr lang="en-GB" sz="3200" dirty="0">
                <a:solidFill>
                  <a:srgbClr val="714370"/>
                </a:solidFill>
                <a:latin typeface="+mj-lt"/>
                <a:cs typeface="Arial" panose="020B0604020202020204" pitchFamily="34" charset="0"/>
              </a:rPr>
            </a:br>
            <a:r>
              <a:rPr lang="en-GB" sz="3200" dirty="0">
                <a:solidFill>
                  <a:srgbClr val="714370"/>
                </a:solidFill>
                <a:latin typeface="+mj-lt"/>
                <a:cs typeface="Arial" panose="020B0604020202020204" pitchFamily="34" charset="0"/>
              </a:rPr>
              <a:t>Be clear, specific and descriptive.</a:t>
            </a:r>
          </a:p>
          <a:p>
            <a:pPr marL="0" indent="0">
              <a:spcBef>
                <a:spcPts val="2200"/>
              </a:spcBef>
              <a:buNone/>
            </a:pPr>
            <a:r>
              <a:rPr lang="en-GB" sz="3200" b="1" dirty="0">
                <a:solidFill>
                  <a:srgbClr val="714370"/>
                </a:solidFill>
                <a:cs typeface="Arial" panose="020B0604020202020204" pitchFamily="34" charset="0"/>
              </a:rPr>
              <a:t>Consequence</a:t>
            </a:r>
            <a:r>
              <a:rPr lang="en-GB" sz="3200" dirty="0">
                <a:solidFill>
                  <a:srgbClr val="714370"/>
                </a:solidFill>
                <a:latin typeface="+mj-lt"/>
                <a:cs typeface="Arial" panose="020B0604020202020204" pitchFamily="34" charset="0"/>
              </a:rPr>
              <a:t> – What happened after the behaviour? </a:t>
            </a:r>
            <a:br>
              <a:rPr lang="en-GB" sz="3200" dirty="0">
                <a:solidFill>
                  <a:srgbClr val="714370"/>
                </a:solidFill>
                <a:latin typeface="+mj-lt"/>
                <a:cs typeface="Arial" panose="020B0604020202020204" pitchFamily="34" charset="0"/>
              </a:rPr>
            </a:br>
            <a:r>
              <a:rPr lang="en-GB" sz="3200" dirty="0">
                <a:solidFill>
                  <a:srgbClr val="714370"/>
                </a:solidFill>
                <a:latin typeface="+mj-lt"/>
                <a:cs typeface="Arial" panose="020B0604020202020204" pitchFamily="34" charset="0"/>
              </a:rPr>
              <a:t>Who was involved? </a:t>
            </a:r>
          </a:p>
        </p:txBody>
      </p:sp>
      <p:sp>
        <p:nvSpPr>
          <p:cNvPr id="5" name="TextBox 4">
            <a:extLst>
              <a:ext uri="{FF2B5EF4-FFF2-40B4-BE49-F238E27FC236}">
                <a16:creationId xmlns="" xmlns:a16="http://schemas.microsoft.com/office/drawing/2014/main" id="{B493EFE8-E4CE-4353-8182-6AFD71AFC4AB}"/>
              </a:ext>
            </a:extLst>
          </p:cNvPr>
          <p:cNvSpPr txBox="1"/>
          <p:nvPr/>
        </p:nvSpPr>
        <p:spPr>
          <a:xfrm>
            <a:off x="11398173" y="21551"/>
            <a:ext cx="766557" cy="276999"/>
          </a:xfrm>
          <a:prstGeom prst="rect">
            <a:avLst/>
          </a:prstGeom>
          <a:noFill/>
        </p:spPr>
        <p:txBody>
          <a:bodyPr wrap="none" rtlCol="0">
            <a:spAutoFit/>
          </a:bodyPr>
          <a:lstStyle/>
          <a:p>
            <a:r>
              <a:rPr lang="en-GB" sz="1200" b="1" dirty="0">
                <a:solidFill>
                  <a:srgbClr val="714370"/>
                </a:solidFill>
                <a:latin typeface="Arial" panose="020B0604020202020204" pitchFamily="34" charset="0"/>
                <a:cs typeface="Arial" panose="020B0604020202020204" pitchFamily="34" charset="0"/>
              </a:rPr>
              <a:t>Slide 69</a:t>
            </a:r>
          </a:p>
        </p:txBody>
      </p:sp>
      <p:pic>
        <p:nvPicPr>
          <p:cNvPr id="6" name="Picture 5" descr="A picture containing text, clipart, vector graphics&#10;&#10;Description automatically generated">
            <a:extLst>
              <a:ext uri="{FF2B5EF4-FFF2-40B4-BE49-F238E27FC236}">
                <a16:creationId xmlns="" xmlns:a16="http://schemas.microsoft.com/office/drawing/2014/main" id="{1A9C0539-5C8D-2748-8FBE-C3E37BD13513}"/>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11433312" y="5589003"/>
            <a:ext cx="393726" cy="662884"/>
          </a:xfrm>
          <a:prstGeom prst="rect">
            <a:avLst/>
          </a:prstGeom>
        </p:spPr>
      </p:pic>
    </p:spTree>
    <p:extLst>
      <p:ext uri="{BB962C8B-B14F-4D97-AF65-F5344CB8AC3E}">
        <p14:creationId xmlns:p14="http://schemas.microsoft.com/office/powerpoint/2010/main" val="2415896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2000"/>
                                        <p:tgtEl>
                                          <p:spTgt spid="4">
                                            <p:txEl>
                                              <p:pRg st="1" end="1"/>
                                            </p:txEl>
                                          </p:spTgt>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2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216000"/>
            <a:ext cx="10515600" cy="972000"/>
          </a:xfrm>
        </p:spPr>
        <p:txBody>
          <a:bodyPr>
            <a:normAutofit/>
          </a:bodyPr>
          <a:lstStyle/>
          <a:p>
            <a:pPr algn="ctr"/>
            <a:r>
              <a:rPr lang="en-GB" b="1" dirty="0">
                <a:solidFill>
                  <a:srgbClr val="714370"/>
                </a:solidFill>
                <a:ea typeface="Calibri" panose="020F0502020204030204" pitchFamily="34" charset="0"/>
                <a:cs typeface="Times New Roman" panose="02020603050405020304" pitchFamily="18" charset="0"/>
              </a:rPr>
              <a:t>Behaviour Monitoring Chart (blank)</a:t>
            </a:r>
            <a:endParaRPr lang="en-GB" dirty="0">
              <a:solidFill>
                <a:srgbClr val="714370"/>
              </a:solidFill>
            </a:endParaRPr>
          </a:p>
        </p:txBody>
      </p:sp>
      <p:graphicFrame>
        <p:nvGraphicFramePr>
          <p:cNvPr id="3" name="Content Placeholder 2">
            <a:extLst>
              <a:ext uri="{FF2B5EF4-FFF2-40B4-BE49-F238E27FC236}">
                <a16:creationId xmlns="" xmlns:a16="http://schemas.microsoft.com/office/drawing/2014/main" id="{58A0D092-A196-4BC4-8E1C-CC9458A5A7C9}"/>
              </a:ext>
            </a:extLst>
          </p:cNvPr>
          <p:cNvGraphicFramePr>
            <a:graphicFrameLocks noGrp="1"/>
          </p:cNvGraphicFramePr>
          <p:nvPr>
            <p:ph sz="half" idx="1"/>
            <p:extLst>
              <p:ext uri="{D42A27DB-BD31-4B8C-83A1-F6EECF244321}">
                <p14:modId xmlns:p14="http://schemas.microsoft.com/office/powerpoint/2010/main" val="250738621"/>
              </p:ext>
            </p:extLst>
          </p:nvPr>
        </p:nvGraphicFramePr>
        <p:xfrm>
          <a:off x="417250" y="1031756"/>
          <a:ext cx="11469960" cy="936244"/>
        </p:xfrm>
        <a:graphic>
          <a:graphicData uri="http://schemas.openxmlformats.org/drawingml/2006/table">
            <a:tbl>
              <a:tblPr firstRow="1" firstCol="1" bandRow="1"/>
              <a:tblGrid>
                <a:gridCol w="5962267">
                  <a:extLst>
                    <a:ext uri="{9D8B030D-6E8A-4147-A177-3AD203B41FA5}">
                      <a16:colId xmlns="" xmlns:a16="http://schemas.microsoft.com/office/drawing/2014/main" val="2971189366"/>
                    </a:ext>
                  </a:extLst>
                </a:gridCol>
                <a:gridCol w="5507693">
                  <a:extLst>
                    <a:ext uri="{9D8B030D-6E8A-4147-A177-3AD203B41FA5}">
                      <a16:colId xmlns="" xmlns:a16="http://schemas.microsoft.com/office/drawing/2014/main" val="3869714245"/>
                    </a:ext>
                  </a:extLst>
                </a:gridCol>
              </a:tblGrid>
              <a:tr h="766182">
                <a:tc>
                  <a:txBody>
                    <a:bodyPr/>
                    <a:lstStyle/>
                    <a:p>
                      <a:pPr algn="l">
                        <a:lnSpc>
                          <a:spcPct val="115000"/>
                        </a:lnSpc>
                        <a:spcAft>
                          <a:spcPts val="0"/>
                        </a:spcAft>
                      </a:pP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en-GB" sz="900" b="1" i="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Instructions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15000"/>
                        </a:lnSpc>
                        <a:spcAft>
                          <a:spcPts val="0"/>
                        </a:spcAft>
                        <a:buFont typeface="Symbol" panose="05050102010706020507" pitchFamily="18" charset="2"/>
                        <a:buChar char=""/>
                      </a:pPr>
                      <a:r>
                        <a:rPr lang="en-GB" sz="9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Establish a colour code with highlighter for each target behaviour</a:t>
                      </a:r>
                    </a:p>
                    <a:p>
                      <a:pPr marL="342900" lvl="0" indent="-342900" algn="l">
                        <a:lnSpc>
                          <a:spcPct val="115000"/>
                        </a:lnSpc>
                        <a:spcAft>
                          <a:spcPts val="0"/>
                        </a:spcAft>
                        <a:buFont typeface="Symbol" panose="05050102010706020507" pitchFamily="18" charset="2"/>
                        <a:buChar char=""/>
                      </a:pPr>
                      <a:r>
                        <a:rPr lang="en-GB" sz="9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Use the assigned colour to indicate each occurrence of target behaviour.</a:t>
                      </a:r>
                      <a:endParaRPr lang="en-GB"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15000"/>
                        </a:lnSpc>
                        <a:spcAft>
                          <a:spcPts val="0"/>
                        </a:spcAft>
                        <a:buFont typeface="Symbol" panose="05050102010706020507" pitchFamily="18" charset="2"/>
                        <a:buChar char=""/>
                      </a:pPr>
                      <a:r>
                        <a:rPr lang="en-GB" sz="9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Do not exceed behaviours.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en-GB" sz="900" b="1" i="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l">
                        <a:lnSpc>
                          <a:spcPct val="115000"/>
                        </a:lnSpc>
                        <a:spcAft>
                          <a:spcPts val="0"/>
                        </a:spcAft>
                      </a:pPr>
                      <a:r>
                        <a:rPr lang="en-GB" sz="900" b="1" i="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en-GB" sz="900" b="1" i="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Target Behaviour Colour Code (highlight in colour)</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15000"/>
                        </a:lnSpc>
                        <a:spcAft>
                          <a:spcPts val="0"/>
                        </a:spcAft>
                        <a:buFont typeface="Symbol" panose="05050102010706020507" pitchFamily="18" charset="2"/>
                        <a:buChar char=""/>
                      </a:pPr>
                      <a:r>
                        <a:rPr lang="en-GB"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Usual  	                _________________________</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15000"/>
                        </a:lnSpc>
                        <a:spcAft>
                          <a:spcPts val="0"/>
                        </a:spcAft>
                        <a:buFont typeface="Symbol" panose="05050102010706020507" pitchFamily="18" charset="2"/>
                        <a:buChar char=""/>
                      </a:pPr>
                      <a:r>
                        <a:rPr lang="en-GB"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_________________________</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15000"/>
                        </a:lnSpc>
                        <a:spcAft>
                          <a:spcPts val="0"/>
                        </a:spcAft>
                        <a:buFont typeface="Symbol" panose="05050102010706020507" pitchFamily="18" charset="2"/>
                        <a:buChar char=""/>
                      </a:pPr>
                      <a:r>
                        <a:rPr lang="en-GB"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__________________________</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en-GB" sz="900" b="1" i="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 xmlns:a16="http://schemas.microsoft.com/office/drawing/2014/main" val="2360076505"/>
                  </a:ext>
                </a:extLst>
              </a:tr>
            </a:tbl>
          </a:graphicData>
        </a:graphic>
      </p:graphicFrame>
      <p:graphicFrame>
        <p:nvGraphicFramePr>
          <p:cNvPr id="6" name="Table 5">
            <a:extLst>
              <a:ext uri="{FF2B5EF4-FFF2-40B4-BE49-F238E27FC236}">
                <a16:creationId xmlns="" xmlns:a16="http://schemas.microsoft.com/office/drawing/2014/main" id="{9E6A0448-5783-497A-BC0C-54B902E7879C}"/>
              </a:ext>
            </a:extLst>
          </p:cNvPr>
          <p:cNvGraphicFramePr>
            <a:graphicFrameLocks noGrp="1"/>
          </p:cNvGraphicFramePr>
          <p:nvPr>
            <p:extLst>
              <p:ext uri="{D42A27DB-BD31-4B8C-83A1-F6EECF244321}">
                <p14:modId xmlns:p14="http://schemas.microsoft.com/office/powerpoint/2010/main" val="1776521501"/>
              </p:ext>
            </p:extLst>
          </p:nvPr>
        </p:nvGraphicFramePr>
        <p:xfrm>
          <a:off x="417252" y="1989998"/>
          <a:ext cx="10936562" cy="4310126"/>
        </p:xfrm>
        <a:graphic>
          <a:graphicData uri="http://schemas.openxmlformats.org/drawingml/2006/table">
            <a:tbl>
              <a:tblPr firstRow="1" firstCol="1" bandRow="1"/>
              <a:tblGrid>
                <a:gridCol w="745994">
                  <a:extLst>
                    <a:ext uri="{9D8B030D-6E8A-4147-A177-3AD203B41FA5}">
                      <a16:colId xmlns="" xmlns:a16="http://schemas.microsoft.com/office/drawing/2014/main" val="1881582428"/>
                    </a:ext>
                  </a:extLst>
                </a:gridCol>
                <a:gridCol w="328728">
                  <a:extLst>
                    <a:ext uri="{9D8B030D-6E8A-4147-A177-3AD203B41FA5}">
                      <a16:colId xmlns="" xmlns:a16="http://schemas.microsoft.com/office/drawing/2014/main" val="3299121279"/>
                    </a:ext>
                  </a:extLst>
                </a:gridCol>
                <a:gridCol w="328728">
                  <a:extLst>
                    <a:ext uri="{9D8B030D-6E8A-4147-A177-3AD203B41FA5}">
                      <a16:colId xmlns="" xmlns:a16="http://schemas.microsoft.com/office/drawing/2014/main" val="1975413850"/>
                    </a:ext>
                  </a:extLst>
                </a:gridCol>
                <a:gridCol w="328728">
                  <a:extLst>
                    <a:ext uri="{9D8B030D-6E8A-4147-A177-3AD203B41FA5}">
                      <a16:colId xmlns="" xmlns:a16="http://schemas.microsoft.com/office/drawing/2014/main" val="182600123"/>
                    </a:ext>
                  </a:extLst>
                </a:gridCol>
                <a:gridCol w="328728">
                  <a:extLst>
                    <a:ext uri="{9D8B030D-6E8A-4147-A177-3AD203B41FA5}">
                      <a16:colId xmlns="" xmlns:a16="http://schemas.microsoft.com/office/drawing/2014/main" val="3098464604"/>
                    </a:ext>
                  </a:extLst>
                </a:gridCol>
                <a:gridCol w="328728">
                  <a:extLst>
                    <a:ext uri="{9D8B030D-6E8A-4147-A177-3AD203B41FA5}">
                      <a16:colId xmlns="" xmlns:a16="http://schemas.microsoft.com/office/drawing/2014/main" val="2619462471"/>
                    </a:ext>
                  </a:extLst>
                </a:gridCol>
                <a:gridCol w="328728">
                  <a:extLst>
                    <a:ext uri="{9D8B030D-6E8A-4147-A177-3AD203B41FA5}">
                      <a16:colId xmlns="" xmlns:a16="http://schemas.microsoft.com/office/drawing/2014/main" val="2597070223"/>
                    </a:ext>
                  </a:extLst>
                </a:gridCol>
                <a:gridCol w="328728">
                  <a:extLst>
                    <a:ext uri="{9D8B030D-6E8A-4147-A177-3AD203B41FA5}">
                      <a16:colId xmlns="" xmlns:a16="http://schemas.microsoft.com/office/drawing/2014/main" val="901982702"/>
                    </a:ext>
                  </a:extLst>
                </a:gridCol>
                <a:gridCol w="328728">
                  <a:extLst>
                    <a:ext uri="{9D8B030D-6E8A-4147-A177-3AD203B41FA5}">
                      <a16:colId xmlns="" xmlns:a16="http://schemas.microsoft.com/office/drawing/2014/main" val="2191534764"/>
                    </a:ext>
                  </a:extLst>
                </a:gridCol>
                <a:gridCol w="328728">
                  <a:extLst>
                    <a:ext uri="{9D8B030D-6E8A-4147-A177-3AD203B41FA5}">
                      <a16:colId xmlns="" xmlns:a16="http://schemas.microsoft.com/office/drawing/2014/main" val="1142931369"/>
                    </a:ext>
                  </a:extLst>
                </a:gridCol>
                <a:gridCol w="328728">
                  <a:extLst>
                    <a:ext uri="{9D8B030D-6E8A-4147-A177-3AD203B41FA5}">
                      <a16:colId xmlns="" xmlns:a16="http://schemas.microsoft.com/office/drawing/2014/main" val="1340830409"/>
                    </a:ext>
                  </a:extLst>
                </a:gridCol>
                <a:gridCol w="328728">
                  <a:extLst>
                    <a:ext uri="{9D8B030D-6E8A-4147-A177-3AD203B41FA5}">
                      <a16:colId xmlns="" xmlns:a16="http://schemas.microsoft.com/office/drawing/2014/main" val="762224788"/>
                    </a:ext>
                  </a:extLst>
                </a:gridCol>
                <a:gridCol w="328728">
                  <a:extLst>
                    <a:ext uri="{9D8B030D-6E8A-4147-A177-3AD203B41FA5}">
                      <a16:colId xmlns="" xmlns:a16="http://schemas.microsoft.com/office/drawing/2014/main" val="1469083183"/>
                    </a:ext>
                  </a:extLst>
                </a:gridCol>
                <a:gridCol w="328728">
                  <a:extLst>
                    <a:ext uri="{9D8B030D-6E8A-4147-A177-3AD203B41FA5}">
                      <a16:colId xmlns="" xmlns:a16="http://schemas.microsoft.com/office/drawing/2014/main" val="116334915"/>
                    </a:ext>
                  </a:extLst>
                </a:gridCol>
                <a:gridCol w="328728">
                  <a:extLst>
                    <a:ext uri="{9D8B030D-6E8A-4147-A177-3AD203B41FA5}">
                      <a16:colId xmlns="" xmlns:a16="http://schemas.microsoft.com/office/drawing/2014/main" val="1222138797"/>
                    </a:ext>
                  </a:extLst>
                </a:gridCol>
                <a:gridCol w="328728">
                  <a:extLst>
                    <a:ext uri="{9D8B030D-6E8A-4147-A177-3AD203B41FA5}">
                      <a16:colId xmlns="" xmlns:a16="http://schemas.microsoft.com/office/drawing/2014/main" val="2877212037"/>
                    </a:ext>
                  </a:extLst>
                </a:gridCol>
                <a:gridCol w="328728">
                  <a:extLst>
                    <a:ext uri="{9D8B030D-6E8A-4147-A177-3AD203B41FA5}">
                      <a16:colId xmlns="" xmlns:a16="http://schemas.microsoft.com/office/drawing/2014/main" val="1113023938"/>
                    </a:ext>
                  </a:extLst>
                </a:gridCol>
                <a:gridCol w="328728">
                  <a:extLst>
                    <a:ext uri="{9D8B030D-6E8A-4147-A177-3AD203B41FA5}">
                      <a16:colId xmlns="" xmlns:a16="http://schemas.microsoft.com/office/drawing/2014/main" val="864022171"/>
                    </a:ext>
                  </a:extLst>
                </a:gridCol>
                <a:gridCol w="328728">
                  <a:extLst>
                    <a:ext uri="{9D8B030D-6E8A-4147-A177-3AD203B41FA5}">
                      <a16:colId xmlns="" xmlns:a16="http://schemas.microsoft.com/office/drawing/2014/main" val="2223872754"/>
                    </a:ext>
                  </a:extLst>
                </a:gridCol>
                <a:gridCol w="328728">
                  <a:extLst>
                    <a:ext uri="{9D8B030D-6E8A-4147-A177-3AD203B41FA5}">
                      <a16:colId xmlns="" xmlns:a16="http://schemas.microsoft.com/office/drawing/2014/main" val="513479146"/>
                    </a:ext>
                  </a:extLst>
                </a:gridCol>
                <a:gridCol w="328728">
                  <a:extLst>
                    <a:ext uri="{9D8B030D-6E8A-4147-A177-3AD203B41FA5}">
                      <a16:colId xmlns="" xmlns:a16="http://schemas.microsoft.com/office/drawing/2014/main" val="1137343010"/>
                    </a:ext>
                  </a:extLst>
                </a:gridCol>
                <a:gridCol w="328728">
                  <a:extLst>
                    <a:ext uri="{9D8B030D-6E8A-4147-A177-3AD203B41FA5}">
                      <a16:colId xmlns="" xmlns:a16="http://schemas.microsoft.com/office/drawing/2014/main" val="1572370011"/>
                    </a:ext>
                  </a:extLst>
                </a:gridCol>
                <a:gridCol w="328728">
                  <a:extLst>
                    <a:ext uri="{9D8B030D-6E8A-4147-A177-3AD203B41FA5}">
                      <a16:colId xmlns="" xmlns:a16="http://schemas.microsoft.com/office/drawing/2014/main" val="3063191313"/>
                    </a:ext>
                  </a:extLst>
                </a:gridCol>
                <a:gridCol w="328728">
                  <a:extLst>
                    <a:ext uri="{9D8B030D-6E8A-4147-A177-3AD203B41FA5}">
                      <a16:colId xmlns="" xmlns:a16="http://schemas.microsoft.com/office/drawing/2014/main" val="3362094165"/>
                    </a:ext>
                  </a:extLst>
                </a:gridCol>
                <a:gridCol w="328728">
                  <a:extLst>
                    <a:ext uri="{9D8B030D-6E8A-4147-A177-3AD203B41FA5}">
                      <a16:colId xmlns="" xmlns:a16="http://schemas.microsoft.com/office/drawing/2014/main" val="1438082305"/>
                    </a:ext>
                  </a:extLst>
                </a:gridCol>
                <a:gridCol w="328728">
                  <a:extLst>
                    <a:ext uri="{9D8B030D-6E8A-4147-A177-3AD203B41FA5}">
                      <a16:colId xmlns="" xmlns:a16="http://schemas.microsoft.com/office/drawing/2014/main" val="2149017150"/>
                    </a:ext>
                  </a:extLst>
                </a:gridCol>
                <a:gridCol w="328728">
                  <a:extLst>
                    <a:ext uri="{9D8B030D-6E8A-4147-A177-3AD203B41FA5}">
                      <a16:colId xmlns="" xmlns:a16="http://schemas.microsoft.com/office/drawing/2014/main" val="1151090721"/>
                    </a:ext>
                  </a:extLst>
                </a:gridCol>
                <a:gridCol w="328728">
                  <a:extLst>
                    <a:ext uri="{9D8B030D-6E8A-4147-A177-3AD203B41FA5}">
                      <a16:colId xmlns="" xmlns:a16="http://schemas.microsoft.com/office/drawing/2014/main" val="2056964434"/>
                    </a:ext>
                  </a:extLst>
                </a:gridCol>
                <a:gridCol w="328728">
                  <a:extLst>
                    <a:ext uri="{9D8B030D-6E8A-4147-A177-3AD203B41FA5}">
                      <a16:colId xmlns="" xmlns:a16="http://schemas.microsoft.com/office/drawing/2014/main" val="4129463018"/>
                    </a:ext>
                  </a:extLst>
                </a:gridCol>
                <a:gridCol w="328728">
                  <a:extLst>
                    <a:ext uri="{9D8B030D-6E8A-4147-A177-3AD203B41FA5}">
                      <a16:colId xmlns="" xmlns:a16="http://schemas.microsoft.com/office/drawing/2014/main" val="3823658600"/>
                    </a:ext>
                  </a:extLst>
                </a:gridCol>
                <a:gridCol w="328728">
                  <a:extLst>
                    <a:ext uri="{9D8B030D-6E8A-4147-A177-3AD203B41FA5}">
                      <a16:colId xmlns="" xmlns:a16="http://schemas.microsoft.com/office/drawing/2014/main" val="170355727"/>
                    </a:ext>
                  </a:extLst>
                </a:gridCol>
                <a:gridCol w="328728">
                  <a:extLst>
                    <a:ext uri="{9D8B030D-6E8A-4147-A177-3AD203B41FA5}">
                      <a16:colId xmlns="" xmlns:a16="http://schemas.microsoft.com/office/drawing/2014/main" val="4400456"/>
                    </a:ext>
                  </a:extLst>
                </a:gridCol>
              </a:tblGrid>
              <a:tr h="584415">
                <a:tc gridSpan="9">
                  <a:txBody>
                    <a:bodyPr/>
                    <a:lstStyle/>
                    <a:p>
                      <a:pPr algn="ctr">
                        <a:lnSpc>
                          <a:spcPct val="115000"/>
                        </a:lnSpc>
                        <a:spcAft>
                          <a:spcPts val="0"/>
                        </a:spcAft>
                      </a:pPr>
                      <a:r>
                        <a:rPr lang="en-GB" sz="900" b="1" i="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n-GB" sz="900" b="1" i="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Purpose Statement</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gridSpan="23">
                  <a:txBody>
                    <a:bodyPr/>
                    <a:lstStyle/>
                    <a:p>
                      <a:pPr algn="ctr">
                        <a:lnSpc>
                          <a:spcPct val="115000"/>
                        </a:lnSpc>
                        <a:spcAft>
                          <a:spcPts val="0"/>
                        </a:spcAft>
                      </a:pPr>
                      <a:r>
                        <a:rPr lang="en-GB" sz="900" b="1" i="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n-GB" sz="900" b="1" i="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n-GB" sz="900" b="1" i="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Patient Name</a:t>
                      </a:r>
                      <a:r>
                        <a:rPr lang="en-GB" sz="900" i="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_____________________________________________________</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n-GB" sz="900" b="1" i="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 xmlns:a16="http://schemas.microsoft.com/office/drawing/2014/main" val="3121288089"/>
                  </a:ext>
                </a:extLst>
              </a:tr>
              <a:tr h="146104">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Hourly</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5</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6</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7</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8</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900" b="1" i="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9</a:t>
                      </a:r>
                      <a:endParaRPr lang="en-GB" dirty="0"/>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10</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11</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12</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13</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14</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15</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16</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17</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18</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19</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20</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21</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22</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23</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24</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25</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26</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27</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28</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29</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30</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31</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653883979"/>
                  </a:ext>
                </a:extLst>
              </a:tr>
              <a:tr h="146104">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07:00</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613913538"/>
                  </a:ext>
                </a:extLst>
              </a:tr>
              <a:tr h="146104">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08:00</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830044731"/>
                  </a:ext>
                </a:extLst>
              </a:tr>
              <a:tr h="146104">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09:00</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941695410"/>
                  </a:ext>
                </a:extLst>
              </a:tr>
              <a:tr h="146104">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10:00</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4005012151"/>
                  </a:ext>
                </a:extLst>
              </a:tr>
              <a:tr h="146104">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11:00</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367967947"/>
                  </a:ext>
                </a:extLst>
              </a:tr>
              <a:tr h="146104">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12:00</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981063793"/>
                  </a:ext>
                </a:extLst>
              </a:tr>
              <a:tr h="146104">
                <a:tc>
                  <a:txBody>
                    <a:bodyPr/>
                    <a:lstStyle/>
                    <a:p>
                      <a:pPr algn="ctr">
                        <a:lnSpc>
                          <a:spcPct val="115000"/>
                        </a:lnSpc>
                        <a:spcAft>
                          <a:spcPts val="0"/>
                        </a:spcAft>
                      </a:pPr>
                      <a:r>
                        <a:rPr lang="en-GB" sz="900" b="1" i="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13:00</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591508207"/>
                  </a:ext>
                </a:extLst>
              </a:tr>
              <a:tr h="146104">
                <a:tc>
                  <a:txBody>
                    <a:bodyPr/>
                    <a:lstStyle/>
                    <a:p>
                      <a:pPr algn="ctr">
                        <a:lnSpc>
                          <a:spcPct val="115000"/>
                        </a:lnSpc>
                        <a:spcAft>
                          <a:spcPts val="0"/>
                        </a:spcAft>
                      </a:pPr>
                      <a:r>
                        <a:rPr lang="en-GB" sz="900" b="1" i="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14:00</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873430197"/>
                  </a:ext>
                </a:extLst>
              </a:tr>
              <a:tr h="146104">
                <a:tc>
                  <a:txBody>
                    <a:bodyPr/>
                    <a:lstStyle/>
                    <a:p>
                      <a:pPr algn="ctr">
                        <a:lnSpc>
                          <a:spcPct val="115000"/>
                        </a:lnSpc>
                        <a:spcAft>
                          <a:spcPts val="0"/>
                        </a:spcAft>
                      </a:pPr>
                      <a:r>
                        <a:rPr lang="en-GB" sz="900" b="1" i="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15:00</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5540763"/>
                  </a:ext>
                </a:extLst>
              </a:tr>
              <a:tr h="146104">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16:00</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885643130"/>
                  </a:ext>
                </a:extLst>
              </a:tr>
              <a:tr h="146104">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17:00</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125422584"/>
                  </a:ext>
                </a:extLst>
              </a:tr>
              <a:tr h="146104">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18:00</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953106897"/>
                  </a:ext>
                </a:extLst>
              </a:tr>
              <a:tr h="146104">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19:00</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635821521"/>
                  </a:ext>
                </a:extLst>
              </a:tr>
              <a:tr h="146104">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20:00</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526290652"/>
                  </a:ext>
                </a:extLst>
              </a:tr>
              <a:tr h="146104">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21:00</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582849008"/>
                  </a:ext>
                </a:extLst>
              </a:tr>
              <a:tr h="146104">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22:00</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479721020"/>
                  </a:ext>
                </a:extLst>
              </a:tr>
              <a:tr h="146104">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23:00</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355752121"/>
                  </a:ext>
                </a:extLst>
              </a:tr>
              <a:tr h="146104">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24:00</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532135549"/>
                  </a:ext>
                </a:extLst>
              </a:tr>
              <a:tr h="146104">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01:00</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4111448385"/>
                  </a:ext>
                </a:extLst>
              </a:tr>
              <a:tr h="146104">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02:00</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553490590"/>
                  </a:ext>
                </a:extLst>
              </a:tr>
              <a:tr h="146104">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03:00</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879763360"/>
                  </a:ext>
                </a:extLst>
              </a:tr>
              <a:tr h="146104">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04:00</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562026644"/>
                  </a:ext>
                </a:extLst>
              </a:tr>
              <a:tr h="146104">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05:00</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366612516"/>
                  </a:ext>
                </a:extLst>
              </a:tr>
              <a:tr h="146104">
                <a:tc>
                  <a:txBody>
                    <a:bodyPr/>
                    <a:lstStyle/>
                    <a:p>
                      <a:pPr algn="ctr">
                        <a:lnSpc>
                          <a:spcPct val="115000"/>
                        </a:lnSpc>
                        <a:spcAft>
                          <a:spcPts val="0"/>
                        </a:spcAft>
                      </a:pPr>
                      <a:r>
                        <a:rPr lang="en-GB" sz="900" b="1" i="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06:00</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900" b="1" i="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dirty="0"/>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768081137"/>
                  </a:ext>
                </a:extLst>
              </a:tr>
            </a:tbl>
          </a:graphicData>
        </a:graphic>
      </p:graphicFrame>
      <p:sp>
        <p:nvSpPr>
          <p:cNvPr id="7" name="Rectangle 1">
            <a:extLst>
              <a:ext uri="{FF2B5EF4-FFF2-40B4-BE49-F238E27FC236}">
                <a16:creationId xmlns="" xmlns:a16="http://schemas.microsoft.com/office/drawing/2014/main" id="{B89FADB6-CDDE-4988-AC7E-E2E2570CF3E4}"/>
              </a:ext>
            </a:extLst>
          </p:cNvPr>
          <p:cNvSpPr>
            <a:spLocks noChangeArrowheads="1"/>
          </p:cNvSpPr>
          <p:nvPr/>
        </p:nvSpPr>
        <p:spPr bwMode="auto">
          <a:xfrm>
            <a:off x="188592" y="4357592"/>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8" name="TextBox 7">
            <a:extLst>
              <a:ext uri="{FF2B5EF4-FFF2-40B4-BE49-F238E27FC236}">
                <a16:creationId xmlns="" xmlns:a16="http://schemas.microsoft.com/office/drawing/2014/main" id="{20639813-FF17-423B-A912-4FE45AE1BE40}"/>
              </a:ext>
            </a:extLst>
          </p:cNvPr>
          <p:cNvSpPr txBox="1"/>
          <p:nvPr/>
        </p:nvSpPr>
        <p:spPr>
          <a:xfrm>
            <a:off x="11401424" y="21551"/>
            <a:ext cx="766557" cy="276999"/>
          </a:xfrm>
          <a:prstGeom prst="rect">
            <a:avLst/>
          </a:prstGeom>
          <a:noFill/>
        </p:spPr>
        <p:txBody>
          <a:bodyPr wrap="none" rtlCol="0">
            <a:spAutoFit/>
          </a:bodyPr>
          <a:lstStyle/>
          <a:p>
            <a:r>
              <a:rPr lang="en-GB" sz="1200" b="1" dirty="0">
                <a:solidFill>
                  <a:srgbClr val="714370"/>
                </a:solidFill>
                <a:latin typeface="Arial" panose="020B0604020202020204" pitchFamily="34" charset="0"/>
                <a:cs typeface="Arial" panose="020B0604020202020204" pitchFamily="34" charset="0"/>
              </a:rPr>
              <a:t>Slide 70</a:t>
            </a:r>
          </a:p>
        </p:txBody>
      </p:sp>
      <p:pic>
        <p:nvPicPr>
          <p:cNvPr id="9" name="Picture 8" descr="A picture containing text, clipart, vector graphics&#10;&#10;Description automatically generated">
            <a:extLst>
              <a:ext uri="{FF2B5EF4-FFF2-40B4-BE49-F238E27FC236}">
                <a16:creationId xmlns="" xmlns:a16="http://schemas.microsoft.com/office/drawing/2014/main" id="{80EAD151-3242-2343-9AE4-3D406ED18243}"/>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11433312" y="5589003"/>
            <a:ext cx="393726" cy="662884"/>
          </a:xfrm>
          <a:prstGeom prst="rect">
            <a:avLst/>
          </a:prstGeom>
        </p:spPr>
      </p:pic>
    </p:spTree>
    <p:extLst>
      <p:ext uri="{BB962C8B-B14F-4D97-AF65-F5344CB8AC3E}">
        <p14:creationId xmlns:p14="http://schemas.microsoft.com/office/powerpoint/2010/main" val="1337567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 xmlns:a16="http://schemas.microsoft.com/office/drawing/2014/main" id="{70F14409-B767-4409-8349-715A0A9102F2}"/>
              </a:ext>
            </a:extLst>
          </p:cNvPr>
          <p:cNvGraphicFramePr>
            <a:graphicFrameLocks noGrp="1"/>
          </p:cNvGraphicFramePr>
          <p:nvPr>
            <p:extLst>
              <p:ext uri="{D42A27DB-BD31-4B8C-83A1-F6EECF244321}">
                <p14:modId xmlns:p14="http://schemas.microsoft.com/office/powerpoint/2010/main" val="2277074373"/>
              </p:ext>
            </p:extLst>
          </p:nvPr>
        </p:nvGraphicFramePr>
        <p:xfrm>
          <a:off x="417250" y="1868078"/>
          <a:ext cx="10980911" cy="4310126"/>
        </p:xfrm>
        <a:graphic>
          <a:graphicData uri="http://schemas.openxmlformats.org/drawingml/2006/table">
            <a:tbl>
              <a:tblPr firstRow="1" firstCol="1" bandRow="1"/>
              <a:tblGrid>
                <a:gridCol w="749020">
                  <a:extLst>
                    <a:ext uri="{9D8B030D-6E8A-4147-A177-3AD203B41FA5}">
                      <a16:colId xmlns="" xmlns:a16="http://schemas.microsoft.com/office/drawing/2014/main" val="1881582428"/>
                    </a:ext>
                  </a:extLst>
                </a:gridCol>
                <a:gridCol w="330061">
                  <a:extLst>
                    <a:ext uri="{9D8B030D-6E8A-4147-A177-3AD203B41FA5}">
                      <a16:colId xmlns="" xmlns:a16="http://schemas.microsoft.com/office/drawing/2014/main" val="3299121279"/>
                    </a:ext>
                  </a:extLst>
                </a:gridCol>
                <a:gridCol w="330061">
                  <a:extLst>
                    <a:ext uri="{9D8B030D-6E8A-4147-A177-3AD203B41FA5}">
                      <a16:colId xmlns="" xmlns:a16="http://schemas.microsoft.com/office/drawing/2014/main" val="1975413850"/>
                    </a:ext>
                  </a:extLst>
                </a:gridCol>
                <a:gridCol w="330061">
                  <a:extLst>
                    <a:ext uri="{9D8B030D-6E8A-4147-A177-3AD203B41FA5}">
                      <a16:colId xmlns="" xmlns:a16="http://schemas.microsoft.com/office/drawing/2014/main" val="182600123"/>
                    </a:ext>
                  </a:extLst>
                </a:gridCol>
                <a:gridCol w="330061">
                  <a:extLst>
                    <a:ext uri="{9D8B030D-6E8A-4147-A177-3AD203B41FA5}">
                      <a16:colId xmlns="" xmlns:a16="http://schemas.microsoft.com/office/drawing/2014/main" val="3098464604"/>
                    </a:ext>
                  </a:extLst>
                </a:gridCol>
                <a:gridCol w="330061">
                  <a:extLst>
                    <a:ext uri="{9D8B030D-6E8A-4147-A177-3AD203B41FA5}">
                      <a16:colId xmlns="" xmlns:a16="http://schemas.microsoft.com/office/drawing/2014/main" val="2619462471"/>
                    </a:ext>
                  </a:extLst>
                </a:gridCol>
                <a:gridCol w="330061">
                  <a:extLst>
                    <a:ext uri="{9D8B030D-6E8A-4147-A177-3AD203B41FA5}">
                      <a16:colId xmlns="" xmlns:a16="http://schemas.microsoft.com/office/drawing/2014/main" val="2597070223"/>
                    </a:ext>
                  </a:extLst>
                </a:gridCol>
                <a:gridCol w="330061">
                  <a:extLst>
                    <a:ext uri="{9D8B030D-6E8A-4147-A177-3AD203B41FA5}">
                      <a16:colId xmlns="" xmlns:a16="http://schemas.microsoft.com/office/drawing/2014/main" val="901982702"/>
                    </a:ext>
                  </a:extLst>
                </a:gridCol>
                <a:gridCol w="330061">
                  <a:extLst>
                    <a:ext uri="{9D8B030D-6E8A-4147-A177-3AD203B41FA5}">
                      <a16:colId xmlns="" xmlns:a16="http://schemas.microsoft.com/office/drawing/2014/main" val="2191534764"/>
                    </a:ext>
                  </a:extLst>
                </a:gridCol>
                <a:gridCol w="330061">
                  <a:extLst>
                    <a:ext uri="{9D8B030D-6E8A-4147-A177-3AD203B41FA5}">
                      <a16:colId xmlns="" xmlns:a16="http://schemas.microsoft.com/office/drawing/2014/main" val="1142931369"/>
                    </a:ext>
                  </a:extLst>
                </a:gridCol>
                <a:gridCol w="330061">
                  <a:extLst>
                    <a:ext uri="{9D8B030D-6E8A-4147-A177-3AD203B41FA5}">
                      <a16:colId xmlns="" xmlns:a16="http://schemas.microsoft.com/office/drawing/2014/main" val="1340830409"/>
                    </a:ext>
                  </a:extLst>
                </a:gridCol>
                <a:gridCol w="330061">
                  <a:extLst>
                    <a:ext uri="{9D8B030D-6E8A-4147-A177-3AD203B41FA5}">
                      <a16:colId xmlns="" xmlns:a16="http://schemas.microsoft.com/office/drawing/2014/main" val="762224788"/>
                    </a:ext>
                  </a:extLst>
                </a:gridCol>
                <a:gridCol w="330061">
                  <a:extLst>
                    <a:ext uri="{9D8B030D-6E8A-4147-A177-3AD203B41FA5}">
                      <a16:colId xmlns="" xmlns:a16="http://schemas.microsoft.com/office/drawing/2014/main" val="1469083183"/>
                    </a:ext>
                  </a:extLst>
                </a:gridCol>
                <a:gridCol w="330061">
                  <a:extLst>
                    <a:ext uri="{9D8B030D-6E8A-4147-A177-3AD203B41FA5}">
                      <a16:colId xmlns="" xmlns:a16="http://schemas.microsoft.com/office/drawing/2014/main" val="116334915"/>
                    </a:ext>
                  </a:extLst>
                </a:gridCol>
                <a:gridCol w="330061">
                  <a:extLst>
                    <a:ext uri="{9D8B030D-6E8A-4147-A177-3AD203B41FA5}">
                      <a16:colId xmlns="" xmlns:a16="http://schemas.microsoft.com/office/drawing/2014/main" val="1222138797"/>
                    </a:ext>
                  </a:extLst>
                </a:gridCol>
                <a:gridCol w="330061">
                  <a:extLst>
                    <a:ext uri="{9D8B030D-6E8A-4147-A177-3AD203B41FA5}">
                      <a16:colId xmlns="" xmlns:a16="http://schemas.microsoft.com/office/drawing/2014/main" val="2877212037"/>
                    </a:ext>
                  </a:extLst>
                </a:gridCol>
                <a:gridCol w="330061">
                  <a:extLst>
                    <a:ext uri="{9D8B030D-6E8A-4147-A177-3AD203B41FA5}">
                      <a16:colId xmlns="" xmlns:a16="http://schemas.microsoft.com/office/drawing/2014/main" val="1113023938"/>
                    </a:ext>
                  </a:extLst>
                </a:gridCol>
                <a:gridCol w="330061">
                  <a:extLst>
                    <a:ext uri="{9D8B030D-6E8A-4147-A177-3AD203B41FA5}">
                      <a16:colId xmlns="" xmlns:a16="http://schemas.microsoft.com/office/drawing/2014/main" val="864022171"/>
                    </a:ext>
                  </a:extLst>
                </a:gridCol>
                <a:gridCol w="330061">
                  <a:extLst>
                    <a:ext uri="{9D8B030D-6E8A-4147-A177-3AD203B41FA5}">
                      <a16:colId xmlns="" xmlns:a16="http://schemas.microsoft.com/office/drawing/2014/main" val="2223872754"/>
                    </a:ext>
                  </a:extLst>
                </a:gridCol>
                <a:gridCol w="330061">
                  <a:extLst>
                    <a:ext uri="{9D8B030D-6E8A-4147-A177-3AD203B41FA5}">
                      <a16:colId xmlns="" xmlns:a16="http://schemas.microsoft.com/office/drawing/2014/main" val="513479146"/>
                    </a:ext>
                  </a:extLst>
                </a:gridCol>
                <a:gridCol w="330061">
                  <a:extLst>
                    <a:ext uri="{9D8B030D-6E8A-4147-A177-3AD203B41FA5}">
                      <a16:colId xmlns="" xmlns:a16="http://schemas.microsoft.com/office/drawing/2014/main" val="1137343010"/>
                    </a:ext>
                  </a:extLst>
                </a:gridCol>
                <a:gridCol w="330061">
                  <a:extLst>
                    <a:ext uri="{9D8B030D-6E8A-4147-A177-3AD203B41FA5}">
                      <a16:colId xmlns="" xmlns:a16="http://schemas.microsoft.com/office/drawing/2014/main" val="1572370011"/>
                    </a:ext>
                  </a:extLst>
                </a:gridCol>
                <a:gridCol w="330061">
                  <a:extLst>
                    <a:ext uri="{9D8B030D-6E8A-4147-A177-3AD203B41FA5}">
                      <a16:colId xmlns="" xmlns:a16="http://schemas.microsoft.com/office/drawing/2014/main" val="3063191313"/>
                    </a:ext>
                  </a:extLst>
                </a:gridCol>
                <a:gridCol w="330061">
                  <a:extLst>
                    <a:ext uri="{9D8B030D-6E8A-4147-A177-3AD203B41FA5}">
                      <a16:colId xmlns="" xmlns:a16="http://schemas.microsoft.com/office/drawing/2014/main" val="3362094165"/>
                    </a:ext>
                  </a:extLst>
                </a:gridCol>
                <a:gridCol w="330061">
                  <a:extLst>
                    <a:ext uri="{9D8B030D-6E8A-4147-A177-3AD203B41FA5}">
                      <a16:colId xmlns="" xmlns:a16="http://schemas.microsoft.com/office/drawing/2014/main" val="1438082305"/>
                    </a:ext>
                  </a:extLst>
                </a:gridCol>
                <a:gridCol w="330061">
                  <a:extLst>
                    <a:ext uri="{9D8B030D-6E8A-4147-A177-3AD203B41FA5}">
                      <a16:colId xmlns="" xmlns:a16="http://schemas.microsoft.com/office/drawing/2014/main" val="2149017150"/>
                    </a:ext>
                  </a:extLst>
                </a:gridCol>
                <a:gridCol w="330061">
                  <a:extLst>
                    <a:ext uri="{9D8B030D-6E8A-4147-A177-3AD203B41FA5}">
                      <a16:colId xmlns="" xmlns:a16="http://schemas.microsoft.com/office/drawing/2014/main" val="1151090721"/>
                    </a:ext>
                  </a:extLst>
                </a:gridCol>
                <a:gridCol w="330061">
                  <a:extLst>
                    <a:ext uri="{9D8B030D-6E8A-4147-A177-3AD203B41FA5}">
                      <a16:colId xmlns="" xmlns:a16="http://schemas.microsoft.com/office/drawing/2014/main" val="2056964434"/>
                    </a:ext>
                  </a:extLst>
                </a:gridCol>
                <a:gridCol w="330061">
                  <a:extLst>
                    <a:ext uri="{9D8B030D-6E8A-4147-A177-3AD203B41FA5}">
                      <a16:colId xmlns="" xmlns:a16="http://schemas.microsoft.com/office/drawing/2014/main" val="4129463018"/>
                    </a:ext>
                  </a:extLst>
                </a:gridCol>
                <a:gridCol w="330061">
                  <a:extLst>
                    <a:ext uri="{9D8B030D-6E8A-4147-A177-3AD203B41FA5}">
                      <a16:colId xmlns="" xmlns:a16="http://schemas.microsoft.com/office/drawing/2014/main" val="3823658600"/>
                    </a:ext>
                  </a:extLst>
                </a:gridCol>
                <a:gridCol w="330061">
                  <a:extLst>
                    <a:ext uri="{9D8B030D-6E8A-4147-A177-3AD203B41FA5}">
                      <a16:colId xmlns="" xmlns:a16="http://schemas.microsoft.com/office/drawing/2014/main" val="170355727"/>
                    </a:ext>
                  </a:extLst>
                </a:gridCol>
                <a:gridCol w="330061">
                  <a:extLst>
                    <a:ext uri="{9D8B030D-6E8A-4147-A177-3AD203B41FA5}">
                      <a16:colId xmlns="" xmlns:a16="http://schemas.microsoft.com/office/drawing/2014/main" val="4400456"/>
                    </a:ext>
                  </a:extLst>
                </a:gridCol>
              </a:tblGrid>
              <a:tr h="584415">
                <a:tc gridSpan="9">
                  <a:txBody>
                    <a:bodyPr/>
                    <a:lstStyle/>
                    <a:p>
                      <a:pPr algn="ctr">
                        <a:lnSpc>
                          <a:spcPct val="115000"/>
                        </a:lnSpc>
                        <a:spcAft>
                          <a:spcPts val="0"/>
                        </a:spcAft>
                      </a:pPr>
                      <a:r>
                        <a:rPr lang="en-GB" sz="900" b="1" i="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n-GB" sz="900" b="1" i="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Purpose Statement</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gridSpan="23">
                  <a:txBody>
                    <a:bodyPr/>
                    <a:lstStyle/>
                    <a:p>
                      <a:pPr algn="ctr">
                        <a:lnSpc>
                          <a:spcPct val="115000"/>
                        </a:lnSpc>
                        <a:spcAft>
                          <a:spcPts val="0"/>
                        </a:spcAft>
                      </a:pPr>
                      <a:r>
                        <a:rPr lang="en-GB" sz="900" b="1" i="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n-GB" sz="900" b="1" i="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n-GB" sz="900" b="1" i="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Patient Name</a:t>
                      </a:r>
                      <a:r>
                        <a:rPr lang="en-GB" sz="900" i="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_____________________________________________________</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n-GB" sz="900" b="1" i="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 xmlns:a16="http://schemas.microsoft.com/office/drawing/2014/main" val="3121288089"/>
                  </a:ext>
                </a:extLst>
              </a:tr>
              <a:tr h="146104">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Hourly</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5</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6</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7</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8</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900" b="1" i="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9</a:t>
                      </a:r>
                      <a:endParaRPr lang="en-GB" dirty="0"/>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10</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11</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12</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13</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14</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15</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16</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17</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18</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19</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20</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21</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22</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23</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24</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25</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26</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27</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28</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29</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30</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31</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653883979"/>
                  </a:ext>
                </a:extLst>
              </a:tr>
              <a:tr h="146104">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07:00</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613913538"/>
                  </a:ext>
                </a:extLst>
              </a:tr>
              <a:tr h="146104">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08:00</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830044731"/>
                  </a:ext>
                </a:extLst>
              </a:tr>
              <a:tr h="146104">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09:00</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941695410"/>
                  </a:ext>
                </a:extLst>
              </a:tr>
              <a:tr h="146104">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10:00</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4005012151"/>
                  </a:ext>
                </a:extLst>
              </a:tr>
              <a:tr h="146104">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11:00</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367967947"/>
                  </a:ext>
                </a:extLst>
              </a:tr>
              <a:tr h="146104">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12:00</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981063793"/>
                  </a:ext>
                </a:extLst>
              </a:tr>
              <a:tr h="146104">
                <a:tc>
                  <a:txBody>
                    <a:bodyPr/>
                    <a:lstStyle/>
                    <a:p>
                      <a:pPr algn="ctr">
                        <a:lnSpc>
                          <a:spcPct val="115000"/>
                        </a:lnSpc>
                        <a:spcAft>
                          <a:spcPts val="0"/>
                        </a:spcAft>
                      </a:pPr>
                      <a:r>
                        <a:rPr lang="en-GB" sz="900" b="1" i="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13:00</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591508207"/>
                  </a:ext>
                </a:extLst>
              </a:tr>
              <a:tr h="146104">
                <a:tc>
                  <a:txBody>
                    <a:bodyPr/>
                    <a:lstStyle/>
                    <a:p>
                      <a:pPr algn="ctr">
                        <a:lnSpc>
                          <a:spcPct val="115000"/>
                        </a:lnSpc>
                        <a:spcAft>
                          <a:spcPts val="0"/>
                        </a:spcAft>
                      </a:pPr>
                      <a:r>
                        <a:rPr lang="en-GB" sz="900" b="1" i="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14:00</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873430197"/>
                  </a:ext>
                </a:extLst>
              </a:tr>
              <a:tr h="146104">
                <a:tc>
                  <a:txBody>
                    <a:bodyPr/>
                    <a:lstStyle/>
                    <a:p>
                      <a:pPr algn="ctr">
                        <a:lnSpc>
                          <a:spcPct val="115000"/>
                        </a:lnSpc>
                        <a:spcAft>
                          <a:spcPts val="0"/>
                        </a:spcAft>
                      </a:pPr>
                      <a:r>
                        <a:rPr lang="en-GB" sz="900" b="1" i="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15:00</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5540763"/>
                  </a:ext>
                </a:extLst>
              </a:tr>
              <a:tr h="146104">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16:00</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885643130"/>
                  </a:ext>
                </a:extLst>
              </a:tr>
              <a:tr h="146104">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17:00</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125422584"/>
                  </a:ext>
                </a:extLst>
              </a:tr>
              <a:tr h="146104">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18:00</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953106897"/>
                  </a:ext>
                </a:extLst>
              </a:tr>
              <a:tr h="146104">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19:00</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635821521"/>
                  </a:ext>
                </a:extLst>
              </a:tr>
              <a:tr h="146104">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20:00</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526290652"/>
                  </a:ext>
                </a:extLst>
              </a:tr>
              <a:tr h="146104">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21:00</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582849008"/>
                  </a:ext>
                </a:extLst>
              </a:tr>
              <a:tr h="146104">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22:00</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479721020"/>
                  </a:ext>
                </a:extLst>
              </a:tr>
              <a:tr h="146104">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23:00</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355752121"/>
                  </a:ext>
                </a:extLst>
              </a:tr>
              <a:tr h="146104">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24:00</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532135549"/>
                  </a:ext>
                </a:extLst>
              </a:tr>
              <a:tr h="146104">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01:00</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4111448385"/>
                  </a:ext>
                </a:extLst>
              </a:tr>
              <a:tr h="146104">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02:00</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553490590"/>
                  </a:ext>
                </a:extLst>
              </a:tr>
              <a:tr h="146104">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03:00</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879763360"/>
                  </a:ext>
                </a:extLst>
              </a:tr>
              <a:tr h="146104">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04:00</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562026644"/>
                  </a:ext>
                </a:extLst>
              </a:tr>
              <a:tr h="146104">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05:00</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366612516"/>
                  </a:ext>
                </a:extLst>
              </a:tr>
              <a:tr h="146104">
                <a:tc>
                  <a:txBody>
                    <a:bodyPr/>
                    <a:lstStyle/>
                    <a:p>
                      <a:pPr algn="ctr">
                        <a:lnSpc>
                          <a:spcPct val="115000"/>
                        </a:lnSpc>
                        <a:spcAft>
                          <a:spcPts val="0"/>
                        </a:spcAft>
                      </a:pPr>
                      <a:r>
                        <a:rPr lang="en-GB" sz="900" b="1" i="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06:00</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900" b="1" i="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dirty="0"/>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i="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714" marR="58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768081137"/>
                  </a:ext>
                </a:extLst>
              </a:tr>
            </a:tbl>
          </a:graphicData>
        </a:graphic>
      </p:graphicFrame>
      <p:pic>
        <p:nvPicPr>
          <p:cNvPr id="5" name="Picture 4">
            <a:extLst>
              <a:ext uri="{FF2B5EF4-FFF2-40B4-BE49-F238E27FC236}">
                <a16:creationId xmlns="" xmlns:a16="http://schemas.microsoft.com/office/drawing/2014/main" id="{D421A8E8-7EDE-44D8-961E-AD2FD49CC58A}"/>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274453" y="1634525"/>
            <a:ext cx="11158860" cy="461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 xmlns:a16="http://schemas.microsoft.com/office/drawing/2014/main" id="{AFC289B3-5154-4441-9921-C804EE9EBE74}"/>
              </a:ext>
            </a:extLst>
          </p:cNvPr>
          <p:cNvSpPr txBox="1"/>
          <p:nvPr/>
        </p:nvSpPr>
        <p:spPr>
          <a:xfrm>
            <a:off x="11398173" y="21551"/>
            <a:ext cx="766557" cy="276999"/>
          </a:xfrm>
          <a:prstGeom prst="rect">
            <a:avLst/>
          </a:prstGeom>
          <a:noFill/>
        </p:spPr>
        <p:txBody>
          <a:bodyPr wrap="none" rtlCol="0">
            <a:spAutoFit/>
          </a:bodyPr>
          <a:lstStyle/>
          <a:p>
            <a:r>
              <a:rPr lang="en-GB" sz="1200" b="1" dirty="0">
                <a:solidFill>
                  <a:srgbClr val="714370"/>
                </a:solidFill>
                <a:latin typeface="Arial" panose="020B0604020202020204" pitchFamily="34" charset="0"/>
                <a:cs typeface="Arial" panose="020B0604020202020204" pitchFamily="34" charset="0"/>
              </a:rPr>
              <a:t>Slide 71</a:t>
            </a:r>
          </a:p>
        </p:txBody>
      </p:sp>
      <p:sp>
        <p:nvSpPr>
          <p:cNvPr id="9" name="Title 1">
            <a:extLst>
              <a:ext uri="{FF2B5EF4-FFF2-40B4-BE49-F238E27FC236}">
                <a16:creationId xmlns="" xmlns:a16="http://schemas.microsoft.com/office/drawing/2014/main" id="{31A398AE-0B30-4F25-AEC9-81A2FFCCB4DD}"/>
              </a:ext>
            </a:extLst>
          </p:cNvPr>
          <p:cNvSpPr>
            <a:spLocks noGrp="1"/>
          </p:cNvSpPr>
          <p:nvPr>
            <p:ph type="title"/>
          </p:nvPr>
        </p:nvSpPr>
        <p:spPr>
          <a:xfrm>
            <a:off x="838199" y="216000"/>
            <a:ext cx="10515600" cy="972000"/>
          </a:xfrm>
        </p:spPr>
        <p:txBody>
          <a:bodyPr>
            <a:normAutofit/>
          </a:bodyPr>
          <a:lstStyle/>
          <a:p>
            <a:pPr algn="ctr"/>
            <a:r>
              <a:rPr lang="en-GB" b="1" dirty="0">
                <a:solidFill>
                  <a:srgbClr val="714370"/>
                </a:solidFill>
                <a:ea typeface="Calibri" panose="020F0502020204030204" pitchFamily="34" charset="0"/>
                <a:cs typeface="Times New Roman" panose="02020603050405020304" pitchFamily="18" charset="0"/>
              </a:rPr>
              <a:t>Behaviour Monitoring Chart (completed)</a:t>
            </a:r>
            <a:endParaRPr lang="en-GB" dirty="0">
              <a:solidFill>
                <a:srgbClr val="714370"/>
              </a:solidFill>
            </a:endParaRPr>
          </a:p>
        </p:txBody>
      </p:sp>
      <p:pic>
        <p:nvPicPr>
          <p:cNvPr id="8" name="Picture 7" descr="A picture containing text, clipart, vector graphics&#10;&#10;Description automatically generated">
            <a:extLst>
              <a:ext uri="{FF2B5EF4-FFF2-40B4-BE49-F238E27FC236}">
                <a16:creationId xmlns="" xmlns:a16="http://schemas.microsoft.com/office/drawing/2014/main" id="{9596BAB4-3568-AE4B-B0FB-E7EBB5A76624}"/>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11433312" y="5589003"/>
            <a:ext cx="393726" cy="662884"/>
          </a:xfrm>
          <a:prstGeom prst="rect">
            <a:avLst/>
          </a:prstGeom>
        </p:spPr>
      </p:pic>
    </p:spTree>
    <p:extLst>
      <p:ext uri="{BB962C8B-B14F-4D97-AF65-F5344CB8AC3E}">
        <p14:creationId xmlns:p14="http://schemas.microsoft.com/office/powerpoint/2010/main" val="1694254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2000"/>
                                        <p:tgtEl>
                                          <p:spTgt spid="5"/>
                                        </p:tgtEl>
                                      </p:cBhvr>
                                    </p:animEffect>
                                  </p:childTnLst>
                                </p:cTn>
                              </p:par>
                              <p:par>
                                <p:cTn id="8" presetID="10" presetClass="exit" presetSubtype="0" fill="hold" nodeType="withEffect">
                                  <p:stCondLst>
                                    <p:cond delay="0"/>
                                  </p:stCondLst>
                                  <p:childTnLst>
                                    <p:animEffect transition="out" filter="fade">
                                      <p:cBhvr>
                                        <p:cTn id="9" dur="2000"/>
                                        <p:tgtEl>
                                          <p:spTgt spid="7"/>
                                        </p:tgtEl>
                                      </p:cBhvr>
                                    </p:animEffect>
                                    <p:set>
                                      <p:cBhvr>
                                        <p:cTn id="10" dur="1" fill="hold">
                                          <p:stCondLst>
                                            <p:cond delay="1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9831" y="216000"/>
            <a:ext cx="10515600" cy="972000"/>
          </a:xfrm>
        </p:spPr>
        <p:txBody>
          <a:bodyPr>
            <a:normAutofit/>
          </a:bodyPr>
          <a:lstStyle/>
          <a:p>
            <a:pPr algn="ctr"/>
            <a:r>
              <a:rPr lang="en-US" b="1" dirty="0" err="1">
                <a:solidFill>
                  <a:srgbClr val="714370"/>
                </a:solidFill>
                <a:ea typeface="Lato Black" charset="0"/>
                <a:cs typeface="Lato Black" charset="0"/>
              </a:rPr>
              <a:t>Behaviour</a:t>
            </a:r>
            <a:r>
              <a:rPr lang="en-US" b="1" dirty="0">
                <a:solidFill>
                  <a:srgbClr val="714370"/>
                </a:solidFill>
                <a:ea typeface="Lato Black" charset="0"/>
                <a:cs typeface="Lato Black" charset="0"/>
              </a:rPr>
              <a:t> support planning</a:t>
            </a:r>
          </a:p>
        </p:txBody>
      </p:sp>
      <p:sp>
        <p:nvSpPr>
          <p:cNvPr id="5" name="TextBox 4">
            <a:extLst>
              <a:ext uri="{FF2B5EF4-FFF2-40B4-BE49-F238E27FC236}">
                <a16:creationId xmlns="" xmlns:a16="http://schemas.microsoft.com/office/drawing/2014/main" id="{737E9C66-D723-4C83-A24C-EF62E9C28C2D}"/>
              </a:ext>
            </a:extLst>
          </p:cNvPr>
          <p:cNvSpPr txBox="1"/>
          <p:nvPr/>
        </p:nvSpPr>
        <p:spPr>
          <a:xfrm>
            <a:off x="11398173" y="21551"/>
            <a:ext cx="766557" cy="276999"/>
          </a:xfrm>
          <a:prstGeom prst="rect">
            <a:avLst/>
          </a:prstGeom>
          <a:noFill/>
        </p:spPr>
        <p:txBody>
          <a:bodyPr wrap="none" rtlCol="0">
            <a:spAutoFit/>
          </a:bodyPr>
          <a:lstStyle/>
          <a:p>
            <a:r>
              <a:rPr lang="en-GB" sz="1200" b="1" dirty="0">
                <a:solidFill>
                  <a:srgbClr val="714370"/>
                </a:solidFill>
                <a:latin typeface="Arial" panose="020B0604020202020204" pitchFamily="34" charset="0"/>
                <a:cs typeface="Arial" panose="020B0604020202020204" pitchFamily="34" charset="0"/>
              </a:rPr>
              <a:t>Slide 72</a:t>
            </a:r>
          </a:p>
        </p:txBody>
      </p:sp>
      <p:grpSp>
        <p:nvGrpSpPr>
          <p:cNvPr id="4" name="Group 3">
            <a:extLst>
              <a:ext uri="{FF2B5EF4-FFF2-40B4-BE49-F238E27FC236}">
                <a16:creationId xmlns="" xmlns:a16="http://schemas.microsoft.com/office/drawing/2014/main" id="{250EA698-C6A4-4349-841F-FAC35252817F}"/>
              </a:ext>
            </a:extLst>
          </p:cNvPr>
          <p:cNvGrpSpPr/>
          <p:nvPr/>
        </p:nvGrpSpPr>
        <p:grpSpPr>
          <a:xfrm>
            <a:off x="2260004" y="1159769"/>
            <a:ext cx="7635254" cy="5021575"/>
            <a:chOff x="1896127" y="818393"/>
            <a:chExt cx="8441818" cy="5552038"/>
          </a:xfrm>
        </p:grpSpPr>
        <p:sp>
          <p:nvSpPr>
            <p:cNvPr id="34" name="Flowchart: Extract 33">
              <a:extLst>
                <a:ext uri="{FF2B5EF4-FFF2-40B4-BE49-F238E27FC236}">
                  <a16:creationId xmlns="" xmlns:a16="http://schemas.microsoft.com/office/drawing/2014/main" id="{778561CC-8DE5-4FA0-A2EC-9FDBB9A20D55}"/>
                </a:ext>
              </a:extLst>
            </p:cNvPr>
            <p:cNvSpPr/>
            <p:nvPr/>
          </p:nvSpPr>
          <p:spPr>
            <a:xfrm rot="9946702">
              <a:off x="8984256" y="2457146"/>
              <a:ext cx="299835" cy="322719"/>
            </a:xfrm>
            <a:prstGeom prst="flowChartExtra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Arc 32">
              <a:extLst>
                <a:ext uri="{FF2B5EF4-FFF2-40B4-BE49-F238E27FC236}">
                  <a16:creationId xmlns="" xmlns:a16="http://schemas.microsoft.com/office/drawing/2014/main" id="{8CE88A48-D632-499B-814B-16ABC07A7977}"/>
                </a:ext>
              </a:extLst>
            </p:cNvPr>
            <p:cNvSpPr/>
            <p:nvPr/>
          </p:nvSpPr>
          <p:spPr>
            <a:xfrm flipH="1">
              <a:off x="3314812" y="1157554"/>
              <a:ext cx="3981683" cy="3191799"/>
            </a:xfrm>
            <a:prstGeom prst="arc">
              <a:avLst>
                <a:gd name="adj1" fmla="val 16224640"/>
                <a:gd name="adj2" fmla="val 0"/>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2" name="Arc 31">
              <a:extLst>
                <a:ext uri="{FF2B5EF4-FFF2-40B4-BE49-F238E27FC236}">
                  <a16:creationId xmlns="" xmlns:a16="http://schemas.microsoft.com/office/drawing/2014/main" id="{73977859-00A5-4923-BE35-4E073C72785D}"/>
                </a:ext>
              </a:extLst>
            </p:cNvPr>
            <p:cNvSpPr/>
            <p:nvPr/>
          </p:nvSpPr>
          <p:spPr>
            <a:xfrm rot="5400000" flipV="1">
              <a:off x="2049243" y="2309096"/>
              <a:ext cx="4467637" cy="2062114"/>
            </a:xfrm>
            <a:prstGeom prst="arc">
              <a:avLst>
                <a:gd name="adj1" fmla="val 16224640"/>
                <a:gd name="adj2" fmla="val 0"/>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pic>
          <p:nvPicPr>
            <p:cNvPr id="6" name="Picture 5" descr="A picture containing shirt&#10;&#10;Description automatically generated">
              <a:extLst>
                <a:ext uri="{FF2B5EF4-FFF2-40B4-BE49-F238E27FC236}">
                  <a16:creationId xmlns="" xmlns:a16="http://schemas.microsoft.com/office/drawing/2014/main" id="{0C3A6F29-EF74-49F0-B88E-F48739D6D33E}"/>
                </a:ext>
              </a:extLst>
            </p:cNvPr>
            <p:cNvPicPr>
              <a:picLocks noChangeAspect="1"/>
            </p:cNvPicPr>
            <p:nvPr/>
          </p:nvPicPr>
          <p:blipFill>
            <a:blip r:embed="rId2"/>
            <a:stretch>
              <a:fillRect/>
            </a:stretch>
          </p:blipFill>
          <p:spPr>
            <a:xfrm>
              <a:off x="4654280" y="1435449"/>
              <a:ext cx="2925512" cy="4693950"/>
            </a:xfrm>
            <a:prstGeom prst="rect">
              <a:avLst/>
            </a:prstGeom>
          </p:spPr>
        </p:pic>
        <p:sp>
          <p:nvSpPr>
            <p:cNvPr id="13" name="Rectangle: Rounded Corners 12">
              <a:extLst>
                <a:ext uri="{FF2B5EF4-FFF2-40B4-BE49-F238E27FC236}">
                  <a16:creationId xmlns="" xmlns:a16="http://schemas.microsoft.com/office/drawing/2014/main" id="{81D966C1-9969-49B1-9801-36C868178BD7}"/>
                </a:ext>
              </a:extLst>
            </p:cNvPr>
            <p:cNvSpPr/>
            <p:nvPr/>
          </p:nvSpPr>
          <p:spPr>
            <a:xfrm>
              <a:off x="7924807" y="2689505"/>
              <a:ext cx="2413138" cy="886638"/>
            </a:xfrm>
            <a:prstGeom prst="roundRect">
              <a:avLst/>
            </a:prstGeom>
            <a:solidFill>
              <a:srgbClr val="FF0000">
                <a:alpha val="69804"/>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Arial" panose="020B0604020202020204" pitchFamily="34" charset="0"/>
                  <a:cs typeface="Arial" panose="020B0604020202020204" pitchFamily="34" charset="0"/>
                </a:rPr>
                <a:t>Look at the Information </a:t>
              </a:r>
            </a:p>
          </p:txBody>
        </p:sp>
        <p:sp>
          <p:nvSpPr>
            <p:cNvPr id="18" name="Rectangle: Rounded Corners 17">
              <a:extLst>
                <a:ext uri="{FF2B5EF4-FFF2-40B4-BE49-F238E27FC236}">
                  <a16:creationId xmlns="" xmlns:a16="http://schemas.microsoft.com/office/drawing/2014/main" id="{8654D799-F62A-45F1-AB51-4951EC0E9902}"/>
                </a:ext>
              </a:extLst>
            </p:cNvPr>
            <p:cNvSpPr/>
            <p:nvPr/>
          </p:nvSpPr>
          <p:spPr>
            <a:xfrm>
              <a:off x="1896127" y="2542362"/>
              <a:ext cx="2413138" cy="886638"/>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Arial" panose="020B0604020202020204" pitchFamily="34" charset="0"/>
                  <a:cs typeface="Arial" panose="020B0604020202020204" pitchFamily="34" charset="0"/>
                </a:rPr>
                <a:t>Review the Personalised Plan</a:t>
              </a:r>
            </a:p>
          </p:txBody>
        </p:sp>
        <p:sp>
          <p:nvSpPr>
            <p:cNvPr id="19" name="Rectangle: Rounded Corners 18">
              <a:extLst>
                <a:ext uri="{FF2B5EF4-FFF2-40B4-BE49-F238E27FC236}">
                  <a16:creationId xmlns="" xmlns:a16="http://schemas.microsoft.com/office/drawing/2014/main" id="{B4737053-E2C6-46A0-B7F4-18C25A87DD05}"/>
                </a:ext>
              </a:extLst>
            </p:cNvPr>
            <p:cNvSpPr/>
            <p:nvPr/>
          </p:nvSpPr>
          <p:spPr>
            <a:xfrm>
              <a:off x="2738454" y="5377941"/>
              <a:ext cx="2413138" cy="886638"/>
            </a:xfrm>
            <a:prstGeom prst="round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Arial" panose="020B0604020202020204" pitchFamily="34" charset="0"/>
                  <a:cs typeface="Arial" panose="020B0604020202020204" pitchFamily="34" charset="0"/>
                </a:rPr>
                <a:t>Share the Personalised Plan</a:t>
              </a:r>
            </a:p>
          </p:txBody>
        </p:sp>
        <p:sp>
          <p:nvSpPr>
            <p:cNvPr id="25" name="Arc 24">
              <a:extLst>
                <a:ext uri="{FF2B5EF4-FFF2-40B4-BE49-F238E27FC236}">
                  <a16:creationId xmlns="" xmlns:a16="http://schemas.microsoft.com/office/drawing/2014/main" id="{221FAFF2-972D-4018-9D36-4F8365FA012E}"/>
                </a:ext>
              </a:extLst>
            </p:cNvPr>
            <p:cNvSpPr/>
            <p:nvPr/>
          </p:nvSpPr>
          <p:spPr>
            <a:xfrm rot="21143096">
              <a:off x="5529322" y="1203177"/>
              <a:ext cx="3637420" cy="3490008"/>
            </a:xfrm>
            <a:prstGeom prst="arc">
              <a:avLst>
                <a:gd name="adj1" fmla="val 16484773"/>
                <a:gd name="adj2" fmla="val 0"/>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6" name="Arc 25">
              <a:extLst>
                <a:ext uri="{FF2B5EF4-FFF2-40B4-BE49-F238E27FC236}">
                  <a16:creationId xmlns="" xmlns:a16="http://schemas.microsoft.com/office/drawing/2014/main" id="{A498AFB1-479E-421A-BC7A-7A3CA503E3F3}"/>
                </a:ext>
              </a:extLst>
            </p:cNvPr>
            <p:cNvSpPr/>
            <p:nvPr/>
          </p:nvSpPr>
          <p:spPr>
            <a:xfrm rot="5400000">
              <a:off x="6632311" y="2868498"/>
              <a:ext cx="3796318" cy="1425840"/>
            </a:xfrm>
            <a:prstGeom prst="arc">
              <a:avLst>
                <a:gd name="adj1" fmla="val 16224640"/>
                <a:gd name="adj2" fmla="val 0"/>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7" name="Arc 26">
              <a:extLst>
                <a:ext uri="{FF2B5EF4-FFF2-40B4-BE49-F238E27FC236}">
                  <a16:creationId xmlns="" xmlns:a16="http://schemas.microsoft.com/office/drawing/2014/main" id="{1DBB2573-38A0-4CC0-98AB-BABE2250D739}"/>
                </a:ext>
              </a:extLst>
            </p:cNvPr>
            <p:cNvSpPr/>
            <p:nvPr/>
          </p:nvSpPr>
          <p:spPr>
            <a:xfrm rot="10520906">
              <a:off x="5162155" y="5536719"/>
              <a:ext cx="4462602" cy="445577"/>
            </a:xfrm>
            <a:prstGeom prst="arc">
              <a:avLst>
                <a:gd name="adj1" fmla="val 16224640"/>
                <a:gd name="adj2" fmla="val 0"/>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 name="Rectangle: Rounded Corners 6">
              <a:extLst>
                <a:ext uri="{FF2B5EF4-FFF2-40B4-BE49-F238E27FC236}">
                  <a16:creationId xmlns="" xmlns:a16="http://schemas.microsoft.com/office/drawing/2014/main" id="{D3493661-1A32-4E11-A941-2C5219F668CC}"/>
                </a:ext>
              </a:extLst>
            </p:cNvPr>
            <p:cNvSpPr/>
            <p:nvPr/>
          </p:nvSpPr>
          <p:spPr>
            <a:xfrm>
              <a:off x="5051395" y="818393"/>
              <a:ext cx="2413138" cy="886638"/>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Arial" panose="020B0604020202020204" pitchFamily="34" charset="0"/>
                  <a:cs typeface="Arial" panose="020B0604020202020204" pitchFamily="34" charset="0"/>
                </a:rPr>
                <a:t>Gather Information </a:t>
              </a:r>
            </a:p>
          </p:txBody>
        </p:sp>
        <p:sp>
          <p:nvSpPr>
            <p:cNvPr id="15" name="Rectangle: Rounded Corners 14">
              <a:extLst>
                <a:ext uri="{FF2B5EF4-FFF2-40B4-BE49-F238E27FC236}">
                  <a16:creationId xmlns="" xmlns:a16="http://schemas.microsoft.com/office/drawing/2014/main" id="{87D83C5B-FB72-4B27-BDC0-370414E58503}"/>
                </a:ext>
              </a:extLst>
            </p:cNvPr>
            <p:cNvSpPr/>
            <p:nvPr/>
          </p:nvSpPr>
          <p:spPr>
            <a:xfrm>
              <a:off x="7406293" y="5483793"/>
              <a:ext cx="2413138" cy="886638"/>
            </a:xfrm>
            <a:prstGeom prst="roundRect">
              <a:avLst/>
            </a:prstGeom>
            <a:solidFill>
              <a:srgbClr val="00B0F0">
                <a:alpha val="69804"/>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Arial" panose="020B0604020202020204" pitchFamily="34" charset="0"/>
                  <a:cs typeface="Arial" panose="020B0604020202020204" pitchFamily="34" charset="0"/>
                </a:rPr>
                <a:t>Create a Personalised Plan</a:t>
              </a:r>
            </a:p>
          </p:txBody>
        </p:sp>
        <p:sp>
          <p:nvSpPr>
            <p:cNvPr id="35" name="Flowchart: Extract 34">
              <a:extLst>
                <a:ext uri="{FF2B5EF4-FFF2-40B4-BE49-F238E27FC236}">
                  <a16:creationId xmlns="" xmlns:a16="http://schemas.microsoft.com/office/drawing/2014/main" id="{C9D3D1AF-7588-420F-9F4C-2B07FBC3CD59}"/>
                </a:ext>
              </a:extLst>
            </p:cNvPr>
            <p:cNvSpPr/>
            <p:nvPr/>
          </p:nvSpPr>
          <p:spPr>
            <a:xfrm rot="14100400">
              <a:off x="8452058" y="5299418"/>
              <a:ext cx="299835" cy="322719"/>
            </a:xfrm>
            <a:prstGeom prst="flowChartExtra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 name="Flowchart: Extract 35">
              <a:extLst>
                <a:ext uri="{FF2B5EF4-FFF2-40B4-BE49-F238E27FC236}">
                  <a16:creationId xmlns="" xmlns:a16="http://schemas.microsoft.com/office/drawing/2014/main" id="{4163C600-B1AA-47A6-BA22-CC4C43CB7964}"/>
                </a:ext>
              </a:extLst>
            </p:cNvPr>
            <p:cNvSpPr/>
            <p:nvPr/>
          </p:nvSpPr>
          <p:spPr>
            <a:xfrm rot="16875200">
              <a:off x="5093653" y="5799056"/>
              <a:ext cx="299835" cy="322719"/>
            </a:xfrm>
            <a:prstGeom prst="flowChartExtra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Flowchart: Extract 36">
              <a:extLst>
                <a:ext uri="{FF2B5EF4-FFF2-40B4-BE49-F238E27FC236}">
                  <a16:creationId xmlns="" xmlns:a16="http://schemas.microsoft.com/office/drawing/2014/main" id="{20B95FF1-1DD0-4912-AF16-D10B1ABF334D}"/>
                </a:ext>
              </a:extLst>
            </p:cNvPr>
            <p:cNvSpPr/>
            <p:nvPr/>
          </p:nvSpPr>
          <p:spPr>
            <a:xfrm>
              <a:off x="3103834" y="3288979"/>
              <a:ext cx="299835" cy="322719"/>
            </a:xfrm>
            <a:prstGeom prst="flowChartExtra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8" name="Flowchart: Extract 37">
              <a:extLst>
                <a:ext uri="{FF2B5EF4-FFF2-40B4-BE49-F238E27FC236}">
                  <a16:creationId xmlns="" xmlns:a16="http://schemas.microsoft.com/office/drawing/2014/main" id="{8B7F56C4-55D5-4335-A649-04BD3A6A8140}"/>
                </a:ext>
              </a:extLst>
            </p:cNvPr>
            <p:cNvSpPr/>
            <p:nvPr/>
          </p:nvSpPr>
          <p:spPr>
            <a:xfrm rot="5400000">
              <a:off x="4906140" y="1003584"/>
              <a:ext cx="299835" cy="322719"/>
            </a:xfrm>
            <a:prstGeom prst="flowChartExtra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pic>
        <p:nvPicPr>
          <p:cNvPr id="21" name="Picture 20" descr="A picture containing text, clipart, vector graphics&#10;&#10;Description automatically generated">
            <a:extLst>
              <a:ext uri="{FF2B5EF4-FFF2-40B4-BE49-F238E27FC236}">
                <a16:creationId xmlns="" xmlns:a16="http://schemas.microsoft.com/office/drawing/2014/main" id="{B0EC19B7-09E9-4944-83B1-AA382B727C23}"/>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11433312" y="5589003"/>
            <a:ext cx="393726" cy="662884"/>
          </a:xfrm>
          <a:prstGeom prst="rect">
            <a:avLst/>
          </a:prstGeom>
        </p:spPr>
      </p:pic>
    </p:spTree>
    <p:extLst>
      <p:ext uri="{BB962C8B-B14F-4D97-AF65-F5344CB8AC3E}">
        <p14:creationId xmlns:p14="http://schemas.microsoft.com/office/powerpoint/2010/main" val="2797964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 xmlns:a16="http://schemas.microsoft.com/office/drawing/2014/main" id="{EE9100EC-A07A-4D2B-9478-407D6F8AC11B}"/>
              </a:ext>
            </a:extLst>
          </p:cNvPr>
          <p:cNvSpPr>
            <a:spLocks noGrp="1"/>
          </p:cNvSpPr>
          <p:nvPr>
            <p:ph sz="half" idx="1"/>
          </p:nvPr>
        </p:nvSpPr>
        <p:spPr>
          <a:xfrm>
            <a:off x="740237" y="252000"/>
            <a:ext cx="10693893" cy="1332000"/>
          </a:xfrm>
        </p:spPr>
        <p:txBody>
          <a:bodyPr>
            <a:noAutofit/>
          </a:bodyPr>
          <a:lstStyle/>
          <a:p>
            <a:pPr marL="0" indent="0" algn="ctr">
              <a:buNone/>
            </a:pPr>
            <a:r>
              <a:rPr lang="en-GB" sz="4400" b="1" dirty="0">
                <a:solidFill>
                  <a:srgbClr val="714370"/>
                </a:solidFill>
                <a:latin typeface="+mj-lt"/>
                <a:ea typeface="Calibri" panose="020F0502020204030204" pitchFamily="34" charset="0"/>
                <a:cs typeface="Times New Roman" panose="02020603050405020304" pitchFamily="18" charset="0"/>
              </a:rPr>
              <a:t>Person-centred techniques for de-escalating behaviour viewed as challenging </a:t>
            </a:r>
            <a:endParaRPr lang="en-GB" sz="4400" dirty="0">
              <a:solidFill>
                <a:srgbClr val="714370"/>
              </a:solidFill>
              <a:latin typeface="+mj-lt"/>
            </a:endParaRPr>
          </a:p>
        </p:txBody>
      </p:sp>
      <p:sp>
        <p:nvSpPr>
          <p:cNvPr id="5" name="TextBox 4">
            <a:extLst>
              <a:ext uri="{FF2B5EF4-FFF2-40B4-BE49-F238E27FC236}">
                <a16:creationId xmlns="" xmlns:a16="http://schemas.microsoft.com/office/drawing/2014/main" id="{58D105F5-D7B4-4FFC-BB8B-60BA17F76CDC}"/>
              </a:ext>
            </a:extLst>
          </p:cNvPr>
          <p:cNvSpPr txBox="1"/>
          <p:nvPr/>
        </p:nvSpPr>
        <p:spPr>
          <a:xfrm>
            <a:off x="11398173" y="21551"/>
            <a:ext cx="766557" cy="276999"/>
          </a:xfrm>
          <a:prstGeom prst="rect">
            <a:avLst/>
          </a:prstGeom>
          <a:noFill/>
        </p:spPr>
        <p:txBody>
          <a:bodyPr wrap="none" rtlCol="0">
            <a:spAutoFit/>
          </a:bodyPr>
          <a:lstStyle/>
          <a:p>
            <a:r>
              <a:rPr lang="en-GB" sz="1200" b="1" dirty="0">
                <a:solidFill>
                  <a:srgbClr val="714370"/>
                </a:solidFill>
                <a:latin typeface="Arial" panose="020B0604020202020204" pitchFamily="34" charset="0"/>
                <a:cs typeface="Arial" panose="020B0604020202020204" pitchFamily="34" charset="0"/>
              </a:rPr>
              <a:t>Slide 73</a:t>
            </a:r>
          </a:p>
        </p:txBody>
      </p:sp>
      <p:sp>
        <p:nvSpPr>
          <p:cNvPr id="6" name="Rectangle 5">
            <a:extLst>
              <a:ext uri="{FF2B5EF4-FFF2-40B4-BE49-F238E27FC236}">
                <a16:creationId xmlns="" xmlns:a16="http://schemas.microsoft.com/office/drawing/2014/main" id="{8DB5DD6E-78C8-4017-8B1B-6AE16BA1D28D}"/>
              </a:ext>
            </a:extLst>
          </p:cNvPr>
          <p:cNvSpPr/>
          <p:nvPr/>
        </p:nvSpPr>
        <p:spPr>
          <a:xfrm>
            <a:off x="2934145" y="2040145"/>
            <a:ext cx="6269492" cy="3813480"/>
          </a:xfrm>
          <a:prstGeom prst="rect">
            <a:avLst/>
          </a:prstGeom>
        </p:spPr>
        <p:txBody>
          <a:bodyPr wrap="square">
            <a:spAutoFit/>
          </a:bodyPr>
          <a:lstStyle/>
          <a:p>
            <a:pPr marL="457200" indent="-457200">
              <a:lnSpc>
                <a:spcPts val="3100"/>
              </a:lnSpc>
              <a:spcAft>
                <a:spcPts val="600"/>
              </a:spcAft>
              <a:buFont typeface="Arial" panose="020B0604020202020204" pitchFamily="34" charset="0"/>
              <a:buChar char="•"/>
            </a:pPr>
            <a:r>
              <a:rPr lang="en-GB" sz="3000" dirty="0">
                <a:solidFill>
                  <a:srgbClr val="714370"/>
                </a:solidFill>
              </a:rPr>
              <a:t>Validate the person’s feelings</a:t>
            </a:r>
          </a:p>
          <a:p>
            <a:pPr marL="457200" indent="-457200">
              <a:lnSpc>
                <a:spcPts val="3100"/>
              </a:lnSpc>
              <a:spcAft>
                <a:spcPts val="600"/>
              </a:spcAft>
              <a:buFont typeface="Arial" panose="020B0604020202020204" pitchFamily="34" charset="0"/>
              <a:buChar char="•"/>
            </a:pPr>
            <a:r>
              <a:rPr lang="en-GB" sz="3000" dirty="0">
                <a:solidFill>
                  <a:srgbClr val="714370"/>
                </a:solidFill>
              </a:rPr>
              <a:t>Keep an open posture</a:t>
            </a:r>
          </a:p>
          <a:p>
            <a:pPr marL="457200" indent="-457200">
              <a:lnSpc>
                <a:spcPts val="3100"/>
              </a:lnSpc>
              <a:spcAft>
                <a:spcPts val="600"/>
              </a:spcAft>
              <a:buFont typeface="Arial" panose="020B0604020202020204" pitchFamily="34" charset="0"/>
              <a:buChar char="•"/>
            </a:pPr>
            <a:r>
              <a:rPr lang="en-GB" sz="3000" dirty="0">
                <a:solidFill>
                  <a:srgbClr val="714370"/>
                </a:solidFill>
              </a:rPr>
              <a:t>Use non-threatening body language</a:t>
            </a:r>
          </a:p>
          <a:p>
            <a:pPr marL="457200" indent="-457200">
              <a:lnSpc>
                <a:spcPts val="3100"/>
              </a:lnSpc>
              <a:spcAft>
                <a:spcPts val="600"/>
              </a:spcAft>
              <a:buFont typeface="Arial" panose="020B0604020202020204" pitchFamily="34" charset="0"/>
              <a:buChar char="•"/>
            </a:pPr>
            <a:r>
              <a:rPr lang="en-GB" sz="3000" dirty="0">
                <a:solidFill>
                  <a:srgbClr val="714370"/>
                </a:solidFill>
              </a:rPr>
              <a:t>Avoid using words that challenge</a:t>
            </a:r>
          </a:p>
          <a:p>
            <a:pPr marL="457200" indent="-457200">
              <a:lnSpc>
                <a:spcPts val="3100"/>
              </a:lnSpc>
              <a:spcAft>
                <a:spcPts val="600"/>
              </a:spcAft>
              <a:buFont typeface="Arial" panose="020B0604020202020204" pitchFamily="34" charset="0"/>
              <a:buChar char="•"/>
            </a:pPr>
            <a:r>
              <a:rPr lang="en-GB" sz="3000" dirty="0">
                <a:solidFill>
                  <a:srgbClr val="714370"/>
                </a:solidFill>
              </a:rPr>
              <a:t>Respect personal space</a:t>
            </a:r>
          </a:p>
          <a:p>
            <a:pPr marL="457200" indent="-457200">
              <a:lnSpc>
                <a:spcPts val="3100"/>
              </a:lnSpc>
              <a:spcAft>
                <a:spcPts val="600"/>
              </a:spcAft>
              <a:buFont typeface="Arial" panose="020B0604020202020204" pitchFamily="34" charset="0"/>
              <a:buChar char="•"/>
            </a:pPr>
            <a:r>
              <a:rPr lang="en-GB" sz="3000" dirty="0">
                <a:solidFill>
                  <a:srgbClr val="714370"/>
                </a:solidFill>
              </a:rPr>
              <a:t>Keep calm</a:t>
            </a:r>
          </a:p>
          <a:p>
            <a:pPr marL="457200" indent="-457200">
              <a:lnSpc>
                <a:spcPts val="3100"/>
              </a:lnSpc>
              <a:spcAft>
                <a:spcPts val="600"/>
              </a:spcAft>
              <a:buFont typeface="Arial" panose="020B0604020202020204" pitchFamily="34" charset="0"/>
              <a:buChar char="•"/>
            </a:pPr>
            <a:r>
              <a:rPr lang="en-GB" sz="3000" dirty="0">
                <a:solidFill>
                  <a:srgbClr val="714370"/>
                </a:solidFill>
              </a:rPr>
              <a:t>Ask for help</a:t>
            </a:r>
          </a:p>
          <a:p>
            <a:pPr marL="457200" indent="-457200">
              <a:lnSpc>
                <a:spcPts val="3100"/>
              </a:lnSpc>
              <a:spcAft>
                <a:spcPts val="600"/>
              </a:spcAft>
              <a:buFont typeface="Arial" panose="020B0604020202020204" pitchFamily="34" charset="0"/>
              <a:buChar char="•"/>
            </a:pPr>
            <a:r>
              <a:rPr lang="en-GB" sz="3000" dirty="0">
                <a:solidFill>
                  <a:srgbClr val="714370"/>
                </a:solidFill>
              </a:rPr>
              <a:t>Policy and procedure</a:t>
            </a:r>
          </a:p>
        </p:txBody>
      </p:sp>
      <p:pic>
        <p:nvPicPr>
          <p:cNvPr id="7" name="Picture 6" descr="A picture containing text, clipart, vector graphics&#10;&#10;Description automatically generated">
            <a:extLst>
              <a:ext uri="{FF2B5EF4-FFF2-40B4-BE49-F238E27FC236}">
                <a16:creationId xmlns="" xmlns:a16="http://schemas.microsoft.com/office/drawing/2014/main" id="{F15A71FC-9F8A-C446-9A18-BF42E46CC434}"/>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11433312" y="5589003"/>
            <a:ext cx="393726" cy="662884"/>
          </a:xfrm>
          <a:prstGeom prst="rect">
            <a:avLst/>
          </a:prstGeom>
        </p:spPr>
      </p:pic>
    </p:spTree>
    <p:extLst>
      <p:ext uri="{BB962C8B-B14F-4D97-AF65-F5344CB8AC3E}">
        <p14:creationId xmlns:p14="http://schemas.microsoft.com/office/powerpoint/2010/main" val="3459212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fade">
                                      <p:cBhvr>
                                        <p:cTn id="11" dur="2000"/>
                                        <p:tgtEl>
                                          <p:spTgt spid="6">
                                            <p:txEl>
                                              <p:pRg st="1" end="1"/>
                                            </p:txEl>
                                          </p:spTgt>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fade">
                                      <p:cBhvr>
                                        <p:cTn id="15" dur="2000"/>
                                        <p:tgtEl>
                                          <p:spTgt spid="6">
                                            <p:txEl>
                                              <p:pRg st="2" end="2"/>
                                            </p:txEl>
                                          </p:spTgt>
                                        </p:tgtEl>
                                      </p:cBhvr>
                                    </p:animEffect>
                                  </p:childTnLst>
                                </p:cTn>
                              </p:par>
                            </p:childTnLst>
                          </p:cTn>
                        </p:par>
                        <p:par>
                          <p:cTn id="16" fill="hold">
                            <p:stCondLst>
                              <p:cond delay="6000"/>
                            </p:stCondLst>
                            <p:childTnLst>
                              <p:par>
                                <p:cTn id="17" presetID="10" presetClass="entr" presetSubtype="0" fill="hold" nodeType="after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Effect transition="in" filter="fade">
                                      <p:cBhvr>
                                        <p:cTn id="19" dur="2000"/>
                                        <p:tgtEl>
                                          <p:spTgt spid="6">
                                            <p:txEl>
                                              <p:pRg st="3" end="3"/>
                                            </p:txEl>
                                          </p:spTgt>
                                        </p:tgtEl>
                                      </p:cBhvr>
                                    </p:animEffect>
                                  </p:childTnLst>
                                </p:cTn>
                              </p:par>
                            </p:childTnLst>
                          </p:cTn>
                        </p:par>
                        <p:par>
                          <p:cTn id="20" fill="hold">
                            <p:stCondLst>
                              <p:cond delay="8000"/>
                            </p:stCondLst>
                            <p:childTnLst>
                              <p:par>
                                <p:cTn id="21" presetID="10" presetClass="entr" presetSubtype="0" fill="hold" nodeType="after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Effect transition="in" filter="fade">
                                      <p:cBhvr>
                                        <p:cTn id="23" dur="2000"/>
                                        <p:tgtEl>
                                          <p:spTgt spid="6">
                                            <p:txEl>
                                              <p:pRg st="4" end="4"/>
                                            </p:txEl>
                                          </p:spTgt>
                                        </p:tgtEl>
                                      </p:cBhvr>
                                    </p:animEffect>
                                  </p:childTnLst>
                                </p:cTn>
                              </p:par>
                            </p:childTnLst>
                          </p:cTn>
                        </p:par>
                        <p:par>
                          <p:cTn id="24" fill="hold">
                            <p:stCondLst>
                              <p:cond delay="10000"/>
                            </p:stCondLst>
                            <p:childTnLst>
                              <p:par>
                                <p:cTn id="25" presetID="10" presetClass="entr" presetSubtype="0" fill="hold" nodeType="after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fade">
                                      <p:cBhvr>
                                        <p:cTn id="27" dur="2000"/>
                                        <p:tgtEl>
                                          <p:spTgt spid="6">
                                            <p:txEl>
                                              <p:pRg st="5" end="5"/>
                                            </p:txEl>
                                          </p:spTgt>
                                        </p:tgtEl>
                                      </p:cBhvr>
                                    </p:animEffect>
                                  </p:childTnLst>
                                </p:cTn>
                              </p:par>
                            </p:childTnLst>
                          </p:cTn>
                        </p:par>
                        <p:par>
                          <p:cTn id="28" fill="hold">
                            <p:stCondLst>
                              <p:cond delay="12000"/>
                            </p:stCondLst>
                            <p:childTnLst>
                              <p:par>
                                <p:cTn id="29" presetID="10" presetClass="entr" presetSubtype="0" fill="hold" nodeType="after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animEffect transition="in" filter="fade">
                                      <p:cBhvr>
                                        <p:cTn id="31" dur="2000"/>
                                        <p:tgtEl>
                                          <p:spTgt spid="6">
                                            <p:txEl>
                                              <p:pRg st="6" end="6"/>
                                            </p:txEl>
                                          </p:spTgt>
                                        </p:tgtEl>
                                      </p:cBhvr>
                                    </p:animEffect>
                                  </p:childTnLst>
                                </p:cTn>
                              </p:par>
                            </p:childTnLst>
                          </p:cTn>
                        </p:par>
                        <p:par>
                          <p:cTn id="32" fill="hold">
                            <p:stCondLst>
                              <p:cond delay="14000"/>
                            </p:stCondLst>
                            <p:childTnLst>
                              <p:par>
                                <p:cTn id="33" presetID="10" presetClass="entr" presetSubtype="0" fill="hold" nodeType="after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animEffect transition="in" filter="fade">
                                      <p:cBhvr>
                                        <p:cTn id="35" dur="20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 xmlns:a16="http://schemas.microsoft.com/office/drawing/2014/main" id="{EE9100EC-A07A-4D2B-9478-407D6F8AC11B}"/>
              </a:ext>
            </a:extLst>
          </p:cNvPr>
          <p:cNvSpPr>
            <a:spLocks noGrp="1"/>
          </p:cNvSpPr>
          <p:nvPr>
            <p:ph sz="half" idx="1"/>
          </p:nvPr>
        </p:nvSpPr>
        <p:spPr>
          <a:xfrm>
            <a:off x="245807" y="383458"/>
            <a:ext cx="11749548" cy="6322142"/>
          </a:xfrm>
        </p:spPr>
        <p:txBody>
          <a:bodyPr>
            <a:normAutofit fontScale="32500" lnSpcReduction="20000"/>
          </a:bodyPr>
          <a:lstStyle/>
          <a:p>
            <a:pPr marL="0" indent="0" algn="ctr">
              <a:lnSpc>
                <a:spcPts val="4100"/>
              </a:lnSpc>
              <a:buNone/>
            </a:pPr>
            <a:r>
              <a:rPr lang="en-GB" sz="13500" b="1" dirty="0">
                <a:solidFill>
                  <a:srgbClr val="714370"/>
                </a:solidFill>
                <a:latin typeface="+mj-lt"/>
                <a:ea typeface="Calibri" panose="020F0502020204030204" pitchFamily="34" charset="0"/>
                <a:cs typeface="Times New Roman" panose="02020603050405020304" pitchFamily="18" charset="0"/>
              </a:rPr>
              <a:t>Keep exploring, understanding and applying </a:t>
            </a:r>
            <a:br>
              <a:rPr lang="en-GB" sz="13500" b="1" dirty="0">
                <a:solidFill>
                  <a:srgbClr val="714370"/>
                </a:solidFill>
                <a:latin typeface="+mj-lt"/>
                <a:ea typeface="Calibri" panose="020F0502020204030204" pitchFamily="34" charset="0"/>
                <a:cs typeface="Times New Roman" panose="02020603050405020304" pitchFamily="18" charset="0"/>
              </a:rPr>
            </a:br>
            <a:r>
              <a:rPr lang="en-GB" sz="13500" b="1" dirty="0">
                <a:solidFill>
                  <a:srgbClr val="714370"/>
                </a:solidFill>
                <a:latin typeface="+mj-lt"/>
                <a:ea typeface="Calibri" panose="020F0502020204030204" pitchFamily="34" charset="0"/>
                <a:cs typeface="Times New Roman" panose="02020603050405020304" pitchFamily="18" charset="0"/>
              </a:rPr>
              <a:t>positive and proactive ways of supporting people </a:t>
            </a:r>
            <a:br>
              <a:rPr lang="en-GB" sz="13500" b="1" dirty="0">
                <a:solidFill>
                  <a:srgbClr val="714370"/>
                </a:solidFill>
                <a:latin typeface="+mj-lt"/>
                <a:ea typeface="Calibri" panose="020F0502020204030204" pitchFamily="34" charset="0"/>
                <a:cs typeface="Times New Roman" panose="02020603050405020304" pitchFamily="18" charset="0"/>
              </a:rPr>
            </a:br>
            <a:r>
              <a:rPr lang="en-GB" sz="13500" b="1" dirty="0">
                <a:solidFill>
                  <a:srgbClr val="714370"/>
                </a:solidFill>
                <a:latin typeface="+mj-lt"/>
                <a:ea typeface="Calibri" panose="020F0502020204030204" pitchFamily="34" charset="0"/>
                <a:cs typeface="Times New Roman" panose="02020603050405020304" pitchFamily="18" charset="0"/>
              </a:rPr>
              <a:t>living with dementia who display behaviours </a:t>
            </a:r>
            <a:br>
              <a:rPr lang="en-GB" sz="13500" b="1" dirty="0">
                <a:solidFill>
                  <a:srgbClr val="714370"/>
                </a:solidFill>
                <a:latin typeface="+mj-lt"/>
                <a:ea typeface="Calibri" panose="020F0502020204030204" pitchFamily="34" charset="0"/>
                <a:cs typeface="Times New Roman" panose="02020603050405020304" pitchFamily="18" charset="0"/>
              </a:rPr>
            </a:br>
            <a:r>
              <a:rPr lang="en-GB" sz="13500" b="1" dirty="0">
                <a:solidFill>
                  <a:srgbClr val="714370"/>
                </a:solidFill>
                <a:latin typeface="+mj-lt"/>
                <a:ea typeface="Calibri" panose="020F0502020204030204" pitchFamily="34" charset="0"/>
                <a:cs typeface="Times New Roman" panose="02020603050405020304" pitchFamily="18" charset="0"/>
              </a:rPr>
              <a:t>viewed as ‘challenging’</a:t>
            </a:r>
          </a:p>
          <a:p>
            <a:pPr marL="0" indent="0" algn="ctr">
              <a:buNone/>
            </a:pPr>
            <a:endParaRPr lang="en-GB" sz="13500" dirty="0">
              <a:solidFill>
                <a:srgbClr val="714370"/>
              </a:solidFill>
              <a:latin typeface="+mj-lt"/>
              <a:ea typeface="Times New Roman" panose="02020603050405020304" pitchFamily="18" charset="0"/>
              <a:cs typeface="Times New Roman" panose="02020603050405020304" pitchFamily="18" charset="0"/>
            </a:endParaRPr>
          </a:p>
          <a:p>
            <a:pPr marL="0" indent="0" algn="ctr">
              <a:lnSpc>
                <a:spcPts val="4100"/>
              </a:lnSpc>
              <a:buNone/>
            </a:pPr>
            <a:r>
              <a:rPr lang="en-GB" sz="11700" b="1" i="1" dirty="0">
                <a:solidFill>
                  <a:srgbClr val="714370"/>
                </a:solidFill>
                <a:latin typeface="+mj-lt"/>
                <a:ea typeface="Times New Roman" panose="02020603050405020304" pitchFamily="18" charset="0"/>
                <a:cs typeface="Times New Roman" panose="02020603050405020304" pitchFamily="18" charset="0"/>
              </a:rPr>
              <a:t>“As their dementia progresses, people may be </a:t>
            </a:r>
            <a:br>
              <a:rPr lang="en-GB" sz="11700" b="1" i="1" dirty="0">
                <a:solidFill>
                  <a:srgbClr val="714370"/>
                </a:solidFill>
                <a:latin typeface="+mj-lt"/>
                <a:ea typeface="Times New Roman" panose="02020603050405020304" pitchFamily="18" charset="0"/>
                <a:cs typeface="Times New Roman" panose="02020603050405020304" pitchFamily="18" charset="0"/>
              </a:rPr>
            </a:br>
            <a:r>
              <a:rPr lang="en-GB" sz="11700" b="1" i="1" dirty="0">
                <a:solidFill>
                  <a:srgbClr val="714370"/>
                </a:solidFill>
                <a:latin typeface="+mj-lt"/>
                <a:ea typeface="Times New Roman" panose="02020603050405020304" pitchFamily="18" charset="0"/>
                <a:cs typeface="Times New Roman" panose="02020603050405020304" pitchFamily="18" charset="0"/>
              </a:rPr>
              <a:t>less able to enter our world – we may need to </a:t>
            </a:r>
            <a:br>
              <a:rPr lang="en-GB" sz="11700" b="1" i="1" dirty="0">
                <a:solidFill>
                  <a:srgbClr val="714370"/>
                </a:solidFill>
                <a:latin typeface="+mj-lt"/>
                <a:ea typeface="Times New Roman" panose="02020603050405020304" pitchFamily="18" charset="0"/>
                <a:cs typeface="Times New Roman" panose="02020603050405020304" pitchFamily="18" charset="0"/>
              </a:rPr>
            </a:br>
            <a:r>
              <a:rPr lang="en-GB" sz="11700" b="1" i="1" dirty="0">
                <a:solidFill>
                  <a:srgbClr val="714370"/>
                </a:solidFill>
                <a:latin typeface="+mj-lt"/>
                <a:ea typeface="Times New Roman" panose="02020603050405020304" pitchFamily="18" charset="0"/>
                <a:cs typeface="Times New Roman" panose="02020603050405020304" pitchFamily="18" charset="0"/>
              </a:rPr>
              <a:t>enter theirs and enjoy it with them.” </a:t>
            </a:r>
          </a:p>
          <a:p>
            <a:pPr marL="0" indent="0" algn="ctr">
              <a:buNone/>
            </a:pPr>
            <a:endParaRPr lang="en-GB" sz="7400" dirty="0">
              <a:solidFill>
                <a:srgbClr val="714370"/>
              </a:solidFill>
              <a:latin typeface="+mj-lt"/>
              <a:ea typeface="Times New Roman" panose="02020603050405020304" pitchFamily="18" charset="0"/>
              <a:cs typeface="Times New Roman" panose="02020603050405020304" pitchFamily="18" charset="0"/>
            </a:endParaRPr>
          </a:p>
          <a:p>
            <a:pPr marL="0" indent="0" algn="ctr">
              <a:buNone/>
            </a:pPr>
            <a:r>
              <a:rPr lang="en-GB" sz="7400" dirty="0">
                <a:solidFill>
                  <a:srgbClr val="714370"/>
                </a:solidFill>
                <a:latin typeface="+mj-lt"/>
                <a:ea typeface="Times New Roman" panose="02020603050405020304" pitchFamily="18" charset="0"/>
                <a:cs typeface="Times New Roman" panose="02020603050405020304" pitchFamily="18" charset="0"/>
              </a:rPr>
              <a:t>Barbara Pointon MBE </a:t>
            </a:r>
          </a:p>
          <a:p>
            <a:pPr marL="0" indent="0" algn="ctr">
              <a:buNone/>
            </a:pPr>
            <a:r>
              <a:rPr lang="en-GB" sz="7400" dirty="0">
                <a:solidFill>
                  <a:srgbClr val="714370"/>
                </a:solidFill>
                <a:latin typeface="+mj-lt"/>
                <a:ea typeface="Times New Roman" panose="02020603050405020304" pitchFamily="18" charset="0"/>
                <a:cs typeface="Times New Roman" panose="02020603050405020304" pitchFamily="18" charset="0"/>
              </a:rPr>
              <a:t>(Former carer;  Ambassador for Alzheimer’s Society and Dementia UK )</a:t>
            </a:r>
          </a:p>
        </p:txBody>
      </p:sp>
      <p:sp>
        <p:nvSpPr>
          <p:cNvPr id="5" name="TextBox 4">
            <a:extLst>
              <a:ext uri="{FF2B5EF4-FFF2-40B4-BE49-F238E27FC236}">
                <a16:creationId xmlns="" xmlns:a16="http://schemas.microsoft.com/office/drawing/2014/main" id="{1C96C9F8-F686-432D-B898-0948A5C39660}"/>
              </a:ext>
            </a:extLst>
          </p:cNvPr>
          <p:cNvSpPr txBox="1"/>
          <p:nvPr/>
        </p:nvSpPr>
        <p:spPr>
          <a:xfrm>
            <a:off x="11398173" y="21551"/>
            <a:ext cx="766557" cy="276999"/>
          </a:xfrm>
          <a:prstGeom prst="rect">
            <a:avLst/>
          </a:prstGeom>
          <a:noFill/>
        </p:spPr>
        <p:txBody>
          <a:bodyPr wrap="none" rtlCol="0">
            <a:spAutoFit/>
          </a:bodyPr>
          <a:lstStyle/>
          <a:p>
            <a:r>
              <a:rPr lang="en-GB" sz="1200" b="1" dirty="0">
                <a:solidFill>
                  <a:srgbClr val="714370"/>
                </a:solidFill>
                <a:latin typeface="Arial" panose="020B0604020202020204" pitchFamily="34" charset="0"/>
                <a:cs typeface="Arial" panose="020B0604020202020204" pitchFamily="34" charset="0"/>
              </a:rPr>
              <a:t>Slide 74</a:t>
            </a:r>
          </a:p>
        </p:txBody>
      </p:sp>
      <p:pic>
        <p:nvPicPr>
          <p:cNvPr id="6" name="Picture 5" descr="A picture containing text, clipart, vector graphics&#10;&#10;Description automatically generated">
            <a:extLst>
              <a:ext uri="{FF2B5EF4-FFF2-40B4-BE49-F238E27FC236}">
                <a16:creationId xmlns="" xmlns:a16="http://schemas.microsoft.com/office/drawing/2014/main" id="{CE735382-3513-4B43-AA10-A65475131963}"/>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11433312" y="5589003"/>
            <a:ext cx="393726" cy="662884"/>
          </a:xfrm>
          <a:prstGeom prst="rect">
            <a:avLst/>
          </a:prstGeom>
        </p:spPr>
      </p:pic>
    </p:spTree>
    <p:extLst>
      <p:ext uri="{BB962C8B-B14F-4D97-AF65-F5344CB8AC3E}">
        <p14:creationId xmlns:p14="http://schemas.microsoft.com/office/powerpoint/2010/main" val="1586551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animEffect transition="in" filter="fade">
                                      <p:cBhvr>
                                        <p:cTn id="11" dur="2000"/>
                                        <p:tgtEl>
                                          <p:spTgt spid="4">
                                            <p:txEl>
                                              <p:pRg st="2" end="2"/>
                                            </p:txEl>
                                          </p:spTgt>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animEffect transition="in" filter="fade">
                                      <p:cBhvr>
                                        <p:cTn id="15" dur="2000"/>
                                        <p:tgtEl>
                                          <p:spTgt spid="4">
                                            <p:txEl>
                                              <p:pRg st="4" end="4"/>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xEl>
                                              <p:pRg st="5" end="5"/>
                                            </p:txEl>
                                          </p:spTgt>
                                        </p:tgtEl>
                                        <p:attrNameLst>
                                          <p:attrName>style.visibility</p:attrName>
                                        </p:attrNameLst>
                                      </p:cBhvr>
                                      <p:to>
                                        <p:strVal val="visible"/>
                                      </p:to>
                                    </p:set>
                                    <p:animEffect transition="in" filter="fade">
                                      <p:cBhvr>
                                        <p:cTn id="18" dur="20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1C96C9F8-F686-432D-B898-0948A5C39660}"/>
              </a:ext>
            </a:extLst>
          </p:cNvPr>
          <p:cNvSpPr txBox="1"/>
          <p:nvPr/>
        </p:nvSpPr>
        <p:spPr>
          <a:xfrm>
            <a:off x="11398173" y="21551"/>
            <a:ext cx="766557" cy="276999"/>
          </a:xfrm>
          <a:prstGeom prst="rect">
            <a:avLst/>
          </a:prstGeom>
          <a:noFill/>
        </p:spPr>
        <p:txBody>
          <a:bodyPr wrap="none" rtlCol="0">
            <a:spAutoFit/>
          </a:bodyPr>
          <a:lstStyle/>
          <a:p>
            <a:r>
              <a:rPr lang="en-GB" sz="1200" b="1" dirty="0">
                <a:solidFill>
                  <a:srgbClr val="714370"/>
                </a:solidFill>
                <a:latin typeface="Arial" panose="020B0604020202020204" pitchFamily="34" charset="0"/>
                <a:cs typeface="Arial" panose="020B0604020202020204" pitchFamily="34" charset="0"/>
              </a:rPr>
              <a:t>Slide 75</a:t>
            </a:r>
          </a:p>
        </p:txBody>
      </p:sp>
      <p:pic>
        <p:nvPicPr>
          <p:cNvPr id="6" name="Picture 5" descr="A picture containing text, clipart, vector graphics&#10;&#10;Description automatically generated">
            <a:extLst>
              <a:ext uri="{FF2B5EF4-FFF2-40B4-BE49-F238E27FC236}">
                <a16:creationId xmlns="" xmlns:a16="http://schemas.microsoft.com/office/drawing/2014/main" id="{145E5031-A908-6E44-8B1E-3CC509CB6106}"/>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11433312" y="5589003"/>
            <a:ext cx="393726" cy="662884"/>
          </a:xfrm>
          <a:prstGeom prst="rect">
            <a:avLst/>
          </a:prstGeom>
        </p:spPr>
      </p:pic>
      <p:sp>
        <p:nvSpPr>
          <p:cNvPr id="10" name="TextBox 9">
            <a:extLst>
              <a:ext uri="{FF2B5EF4-FFF2-40B4-BE49-F238E27FC236}">
                <a16:creationId xmlns="" xmlns:a16="http://schemas.microsoft.com/office/drawing/2014/main" id="{7C3FB7A9-2D49-D348-8994-8A513B2B35E7}"/>
              </a:ext>
            </a:extLst>
          </p:cNvPr>
          <p:cNvSpPr txBox="1"/>
          <p:nvPr/>
        </p:nvSpPr>
        <p:spPr>
          <a:xfrm>
            <a:off x="6870138" y="1181438"/>
            <a:ext cx="5162719" cy="3539430"/>
          </a:xfrm>
          <a:prstGeom prst="rect">
            <a:avLst/>
          </a:prstGeom>
          <a:noFill/>
        </p:spPr>
        <p:txBody>
          <a:bodyPr wrap="square" rtlCol="0">
            <a:spAutoFit/>
          </a:bodyPr>
          <a:lstStyle/>
          <a:p>
            <a:pPr algn="ctr"/>
            <a:r>
              <a:rPr lang="en-GB" sz="6600" b="1" dirty="0">
                <a:solidFill>
                  <a:srgbClr val="714370"/>
                </a:solidFill>
                <a:latin typeface="+mj-lt"/>
              </a:rPr>
              <a:t>End of </a:t>
            </a:r>
            <a:br>
              <a:rPr lang="en-GB" sz="6600" b="1" dirty="0">
                <a:solidFill>
                  <a:srgbClr val="714370"/>
                </a:solidFill>
                <a:latin typeface="+mj-lt"/>
              </a:rPr>
            </a:br>
            <a:r>
              <a:rPr lang="en-GB" sz="6600" b="1" dirty="0">
                <a:solidFill>
                  <a:srgbClr val="714370"/>
                </a:solidFill>
                <a:latin typeface="+mj-lt"/>
              </a:rPr>
              <a:t>Session 4</a:t>
            </a:r>
          </a:p>
          <a:p>
            <a:pPr algn="ctr"/>
            <a:endParaRPr lang="en-GB" sz="4800" b="1" dirty="0">
              <a:solidFill>
                <a:srgbClr val="714370"/>
              </a:solidFill>
              <a:latin typeface="+mj-lt"/>
            </a:endParaRPr>
          </a:p>
          <a:p>
            <a:pPr algn="ctr"/>
            <a:r>
              <a:rPr lang="en-GB" sz="4400" b="1" dirty="0">
                <a:solidFill>
                  <a:srgbClr val="714370"/>
                </a:solidFill>
                <a:latin typeface="+mj-lt"/>
              </a:rPr>
              <a:t>Thank you!</a:t>
            </a:r>
          </a:p>
        </p:txBody>
      </p:sp>
      <p:pic>
        <p:nvPicPr>
          <p:cNvPr id="11" name="Picture 10" descr="A close-up of a person's hands&#10;&#10;Description automatically generated with low confidence">
            <a:extLst>
              <a:ext uri="{FF2B5EF4-FFF2-40B4-BE49-F238E27FC236}">
                <a16:creationId xmlns="" xmlns:a16="http://schemas.microsoft.com/office/drawing/2014/main" id="{B8DD1037-6BE5-D043-8DC4-B25934C60BB0}"/>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0" y="-1"/>
            <a:ext cx="6779333" cy="6436895"/>
          </a:xfrm>
          <a:prstGeom prst="rect">
            <a:avLst/>
          </a:prstGeom>
        </p:spPr>
      </p:pic>
    </p:spTree>
    <p:extLst>
      <p:ext uri="{BB962C8B-B14F-4D97-AF65-F5344CB8AC3E}">
        <p14:creationId xmlns:p14="http://schemas.microsoft.com/office/powerpoint/2010/main" val="3402517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 xmlns:a16="http://schemas.microsoft.com/office/drawing/2014/main" id="{7993EECF-7B12-7D4C-A440-19BDBFC24051}"/>
              </a:ext>
            </a:extLst>
          </p:cNvPr>
          <p:cNvSpPr txBox="1"/>
          <p:nvPr/>
        </p:nvSpPr>
        <p:spPr>
          <a:xfrm>
            <a:off x="11398173" y="21551"/>
            <a:ext cx="766557" cy="276999"/>
          </a:xfrm>
          <a:prstGeom prst="rect">
            <a:avLst/>
          </a:prstGeom>
          <a:noFill/>
        </p:spPr>
        <p:txBody>
          <a:bodyPr wrap="none" rtlCol="0">
            <a:spAutoFit/>
          </a:bodyPr>
          <a:lstStyle/>
          <a:p>
            <a:r>
              <a:rPr lang="en-GB" sz="1200" b="1" dirty="0">
                <a:solidFill>
                  <a:srgbClr val="714370"/>
                </a:solidFill>
                <a:latin typeface="Arial" panose="020B0604020202020204" pitchFamily="34" charset="0"/>
                <a:cs typeface="Arial" panose="020B0604020202020204" pitchFamily="34" charset="0"/>
              </a:rPr>
              <a:t>Slide 76</a:t>
            </a:r>
          </a:p>
        </p:txBody>
      </p:sp>
      <p:pic>
        <p:nvPicPr>
          <p:cNvPr id="7" name="Picture 6" descr="A picture containing text, clipart, vector graphics&#10;&#10;Description automatically generated">
            <a:extLst>
              <a:ext uri="{FF2B5EF4-FFF2-40B4-BE49-F238E27FC236}">
                <a16:creationId xmlns="" xmlns:a16="http://schemas.microsoft.com/office/drawing/2014/main" id="{209792D7-C90E-6B49-A1F4-ABD89AA5D0DC}"/>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11433312" y="5589003"/>
            <a:ext cx="393726" cy="662884"/>
          </a:xfrm>
          <a:prstGeom prst="rect">
            <a:avLst/>
          </a:prstGeom>
        </p:spPr>
      </p:pic>
      <p:sp>
        <p:nvSpPr>
          <p:cNvPr id="8" name="TextBox 7">
            <a:extLst>
              <a:ext uri="{FF2B5EF4-FFF2-40B4-BE49-F238E27FC236}">
                <a16:creationId xmlns="" xmlns:a16="http://schemas.microsoft.com/office/drawing/2014/main" id="{9731A585-B938-FB4B-8E5F-DFCBF077EAEC}"/>
              </a:ext>
            </a:extLst>
          </p:cNvPr>
          <p:cNvSpPr txBox="1"/>
          <p:nvPr/>
        </p:nvSpPr>
        <p:spPr>
          <a:xfrm>
            <a:off x="6870138" y="1839445"/>
            <a:ext cx="5162719" cy="2123658"/>
          </a:xfrm>
          <a:prstGeom prst="rect">
            <a:avLst/>
          </a:prstGeom>
          <a:noFill/>
        </p:spPr>
        <p:txBody>
          <a:bodyPr wrap="square" rtlCol="0">
            <a:spAutoFit/>
          </a:bodyPr>
          <a:lstStyle/>
          <a:p>
            <a:pPr algn="ctr"/>
            <a:r>
              <a:rPr lang="en-GB" sz="6600" b="1" dirty="0">
                <a:solidFill>
                  <a:srgbClr val="714370"/>
                </a:solidFill>
              </a:rPr>
              <a:t>End of </a:t>
            </a:r>
          </a:p>
          <a:p>
            <a:pPr algn="ctr"/>
            <a:r>
              <a:rPr lang="en-GB" sz="6600" b="1" dirty="0">
                <a:solidFill>
                  <a:srgbClr val="714370"/>
                </a:solidFill>
              </a:rPr>
              <a:t>Module 2</a:t>
            </a:r>
          </a:p>
        </p:txBody>
      </p:sp>
      <p:pic>
        <p:nvPicPr>
          <p:cNvPr id="9" name="Picture 8" descr="A close-up of a person's hands&#10;&#10;Description automatically generated with low confidence">
            <a:extLst>
              <a:ext uri="{FF2B5EF4-FFF2-40B4-BE49-F238E27FC236}">
                <a16:creationId xmlns="" xmlns:a16="http://schemas.microsoft.com/office/drawing/2014/main" id="{18B2ACD3-846F-0342-BAB5-974F90A1D643}"/>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0" y="-1"/>
            <a:ext cx="6779333" cy="6436895"/>
          </a:xfrm>
          <a:prstGeom prst="rect">
            <a:avLst/>
          </a:prstGeom>
        </p:spPr>
      </p:pic>
    </p:spTree>
    <p:extLst>
      <p:ext uri="{BB962C8B-B14F-4D97-AF65-F5344CB8AC3E}">
        <p14:creationId xmlns:p14="http://schemas.microsoft.com/office/powerpoint/2010/main" val="616883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52000"/>
            <a:ext cx="10515600" cy="1332000"/>
          </a:xfrm>
        </p:spPr>
        <p:txBody>
          <a:bodyPr>
            <a:normAutofit/>
          </a:bodyPr>
          <a:lstStyle/>
          <a:p>
            <a:pPr algn="ctr"/>
            <a:r>
              <a:rPr lang="en-GB" b="1" dirty="0">
                <a:solidFill>
                  <a:srgbClr val="714370"/>
                </a:solidFill>
                <a:ea typeface="Calibri" panose="020F0502020204030204" pitchFamily="34" charset="0"/>
              </a:rPr>
              <a:t>Common Core Principles for Supporting People with Dementia – Principle 5</a:t>
            </a:r>
            <a:endParaRPr lang="en-US" b="1" dirty="0">
              <a:solidFill>
                <a:srgbClr val="714370"/>
              </a:solidFill>
              <a:ea typeface="Lato Black" charset="0"/>
              <a:cs typeface="Lato Black" charset="0"/>
            </a:endParaRPr>
          </a:p>
        </p:txBody>
      </p:sp>
      <p:sp>
        <p:nvSpPr>
          <p:cNvPr id="4" name="TextBox 3">
            <a:extLst>
              <a:ext uri="{FF2B5EF4-FFF2-40B4-BE49-F238E27FC236}">
                <a16:creationId xmlns="" xmlns:a16="http://schemas.microsoft.com/office/drawing/2014/main" id="{6870DCF7-E9A5-43C1-9EBA-27669AA74C99}"/>
              </a:ext>
            </a:extLst>
          </p:cNvPr>
          <p:cNvSpPr txBox="1"/>
          <p:nvPr/>
        </p:nvSpPr>
        <p:spPr>
          <a:xfrm>
            <a:off x="11398173" y="9436"/>
            <a:ext cx="766557" cy="276999"/>
          </a:xfrm>
          <a:prstGeom prst="rect">
            <a:avLst/>
          </a:prstGeom>
          <a:noFill/>
        </p:spPr>
        <p:txBody>
          <a:bodyPr wrap="none" rtlCol="0">
            <a:spAutoFit/>
          </a:bodyPr>
          <a:lstStyle/>
          <a:p>
            <a:r>
              <a:rPr lang="en-GB" sz="1200" b="1" dirty="0">
                <a:solidFill>
                  <a:srgbClr val="714370"/>
                </a:solidFill>
                <a:latin typeface="Arial" panose="020B0604020202020204" pitchFamily="34" charset="0"/>
                <a:cs typeface="Arial" panose="020B0604020202020204" pitchFamily="34" charset="0"/>
              </a:rPr>
              <a:t>Slide 59</a:t>
            </a:r>
          </a:p>
        </p:txBody>
      </p:sp>
      <p:sp>
        <p:nvSpPr>
          <p:cNvPr id="3" name="Rectangle 2">
            <a:extLst>
              <a:ext uri="{FF2B5EF4-FFF2-40B4-BE49-F238E27FC236}">
                <a16:creationId xmlns="" xmlns:a16="http://schemas.microsoft.com/office/drawing/2014/main" id="{3B114F24-5C44-4F7E-8789-E7FFC19D0A79}"/>
              </a:ext>
            </a:extLst>
          </p:cNvPr>
          <p:cNvSpPr/>
          <p:nvPr/>
        </p:nvSpPr>
        <p:spPr>
          <a:xfrm>
            <a:off x="5866053" y="1891454"/>
            <a:ext cx="5532120" cy="3970318"/>
          </a:xfrm>
          <a:prstGeom prst="rect">
            <a:avLst/>
          </a:prstGeom>
        </p:spPr>
        <p:txBody>
          <a:bodyPr wrap="square">
            <a:spAutoFit/>
          </a:bodyPr>
          <a:lstStyle/>
          <a:p>
            <a:pPr algn="ctr"/>
            <a:r>
              <a:rPr lang="en-GB" sz="3600" dirty="0">
                <a:solidFill>
                  <a:srgbClr val="714370"/>
                </a:solidFill>
              </a:rPr>
              <a:t>‘Recognise the signs of distress resulting from confusion and respond by diffusing a person’s anxiety and supporting their understanding of the events they experience’</a:t>
            </a:r>
          </a:p>
        </p:txBody>
      </p:sp>
      <p:pic>
        <p:nvPicPr>
          <p:cNvPr id="10" name="Content Placeholder 2">
            <a:extLst>
              <a:ext uri="{FF2B5EF4-FFF2-40B4-BE49-F238E27FC236}">
                <a16:creationId xmlns="" xmlns:a16="http://schemas.microsoft.com/office/drawing/2014/main" id="{C4378BB6-DEB6-486F-BF2A-A1C7B35976F0}"/>
              </a:ext>
            </a:extLst>
          </p:cNvPr>
          <p:cNvPicPr>
            <a:picLocks noGrp="1" noChangeAspect="1"/>
          </p:cNvPicPr>
          <p:nvPr>
            <p:ph sz="half" idx="1"/>
          </p:nvPr>
        </p:nvPicPr>
        <p:blipFill>
          <a:blip r:embed="rId2"/>
          <a:stretch>
            <a:fillRect/>
          </a:stretch>
        </p:blipFill>
        <p:spPr>
          <a:xfrm>
            <a:off x="265814" y="1842100"/>
            <a:ext cx="4586602" cy="4417185"/>
          </a:xfrm>
          <a:prstGeom prst="rect">
            <a:avLst/>
          </a:prstGeom>
          <a:ln w="38100">
            <a:solidFill>
              <a:schemeClr val="tx1"/>
            </a:solidFill>
          </a:ln>
        </p:spPr>
      </p:pic>
      <p:pic>
        <p:nvPicPr>
          <p:cNvPr id="6" name="Picture 5" descr="A picture containing text, clipart, vector graphics&#10;&#10;Description automatically generated">
            <a:extLst>
              <a:ext uri="{FF2B5EF4-FFF2-40B4-BE49-F238E27FC236}">
                <a16:creationId xmlns="" xmlns:a16="http://schemas.microsoft.com/office/drawing/2014/main" id="{640F3CD1-D7F5-474D-9BA5-6DD39E33C71B}"/>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11433312" y="5589003"/>
            <a:ext cx="393726" cy="662884"/>
          </a:xfrm>
          <a:prstGeom prst="rect">
            <a:avLst/>
          </a:prstGeom>
        </p:spPr>
      </p:pic>
    </p:spTree>
    <p:extLst>
      <p:ext uri="{BB962C8B-B14F-4D97-AF65-F5344CB8AC3E}">
        <p14:creationId xmlns:p14="http://schemas.microsoft.com/office/powerpoint/2010/main" val="712488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52000"/>
            <a:ext cx="10515600" cy="972000"/>
          </a:xfrm>
        </p:spPr>
        <p:txBody>
          <a:bodyPr>
            <a:normAutofit/>
          </a:bodyPr>
          <a:lstStyle/>
          <a:p>
            <a:pPr algn="ctr"/>
            <a:r>
              <a:rPr lang="en-GB" b="1" dirty="0">
                <a:solidFill>
                  <a:srgbClr val="714370"/>
                </a:solidFill>
                <a:ea typeface="Calibri" panose="020F0502020204030204" pitchFamily="34" charset="0"/>
                <a:cs typeface="Times New Roman" panose="02020603050405020304" pitchFamily="18" charset="0"/>
              </a:rPr>
              <a:t>Personal detractors revisited</a:t>
            </a:r>
            <a:endParaRPr lang="en-GB" dirty="0">
              <a:solidFill>
                <a:srgbClr val="714370"/>
              </a:solidFill>
            </a:endParaRPr>
          </a:p>
        </p:txBody>
      </p:sp>
      <p:sp>
        <p:nvSpPr>
          <p:cNvPr id="5" name="Rectangle 4">
            <a:extLst>
              <a:ext uri="{FF2B5EF4-FFF2-40B4-BE49-F238E27FC236}">
                <a16:creationId xmlns="" xmlns:a16="http://schemas.microsoft.com/office/drawing/2014/main" id="{7C022B3E-8B05-43E1-B48D-FC299792BD4F}"/>
              </a:ext>
            </a:extLst>
          </p:cNvPr>
          <p:cNvSpPr/>
          <p:nvPr/>
        </p:nvSpPr>
        <p:spPr>
          <a:xfrm>
            <a:off x="5516683" y="1958807"/>
            <a:ext cx="6616767" cy="3416320"/>
          </a:xfrm>
          <a:prstGeom prst="rect">
            <a:avLst/>
          </a:prstGeom>
        </p:spPr>
        <p:txBody>
          <a:bodyPr wrap="square">
            <a:spAutoFit/>
          </a:bodyPr>
          <a:lstStyle/>
          <a:p>
            <a:r>
              <a:rPr lang="en-GB" sz="3600" b="1" dirty="0">
                <a:solidFill>
                  <a:srgbClr val="714370"/>
                </a:solidFill>
              </a:rPr>
              <a:t>Personal detractors </a:t>
            </a:r>
            <a:r>
              <a:rPr lang="en-GB" sz="3600" dirty="0">
                <a:solidFill>
                  <a:srgbClr val="714370"/>
                </a:solidFill>
              </a:rPr>
              <a:t>come from any interactions that have a </a:t>
            </a:r>
            <a:r>
              <a:rPr lang="en-GB" sz="3600" b="1" dirty="0">
                <a:solidFill>
                  <a:srgbClr val="714370"/>
                </a:solidFill>
              </a:rPr>
              <a:t>negative</a:t>
            </a:r>
            <a:r>
              <a:rPr lang="en-GB" sz="3600" dirty="0">
                <a:solidFill>
                  <a:srgbClr val="714370"/>
                </a:solidFill>
              </a:rPr>
              <a:t>, </a:t>
            </a:r>
            <a:r>
              <a:rPr lang="en-GB" sz="3600" b="1" dirty="0">
                <a:solidFill>
                  <a:srgbClr val="714370"/>
                </a:solidFill>
              </a:rPr>
              <a:t>undermining </a:t>
            </a:r>
            <a:r>
              <a:rPr lang="en-GB" sz="3600" dirty="0">
                <a:solidFill>
                  <a:srgbClr val="714370"/>
                </a:solidFill>
              </a:rPr>
              <a:t>or </a:t>
            </a:r>
            <a:br>
              <a:rPr lang="en-GB" sz="3600" dirty="0">
                <a:solidFill>
                  <a:srgbClr val="714370"/>
                </a:solidFill>
              </a:rPr>
            </a:br>
            <a:r>
              <a:rPr lang="en-GB" sz="3600" b="1" dirty="0">
                <a:solidFill>
                  <a:srgbClr val="714370"/>
                </a:solidFill>
              </a:rPr>
              <a:t>de-skilling</a:t>
            </a:r>
            <a:r>
              <a:rPr lang="en-GB" sz="3600" dirty="0">
                <a:solidFill>
                  <a:srgbClr val="714370"/>
                </a:solidFill>
              </a:rPr>
              <a:t> effect on the person with dementia and their </a:t>
            </a:r>
            <a:br>
              <a:rPr lang="en-GB" sz="3600" dirty="0">
                <a:solidFill>
                  <a:srgbClr val="714370"/>
                </a:solidFill>
              </a:rPr>
            </a:br>
            <a:r>
              <a:rPr lang="en-GB" sz="3600" dirty="0">
                <a:solidFill>
                  <a:srgbClr val="714370"/>
                </a:solidFill>
              </a:rPr>
              <a:t>well-being.</a:t>
            </a:r>
          </a:p>
        </p:txBody>
      </p:sp>
      <p:sp>
        <p:nvSpPr>
          <p:cNvPr id="6" name="TextBox 5">
            <a:extLst>
              <a:ext uri="{FF2B5EF4-FFF2-40B4-BE49-F238E27FC236}">
                <a16:creationId xmlns="" xmlns:a16="http://schemas.microsoft.com/office/drawing/2014/main" id="{8F9AB831-824F-4A1E-AF71-55053D627060}"/>
              </a:ext>
            </a:extLst>
          </p:cNvPr>
          <p:cNvSpPr txBox="1"/>
          <p:nvPr/>
        </p:nvSpPr>
        <p:spPr>
          <a:xfrm>
            <a:off x="11398173" y="21551"/>
            <a:ext cx="766557" cy="276999"/>
          </a:xfrm>
          <a:prstGeom prst="rect">
            <a:avLst/>
          </a:prstGeom>
          <a:noFill/>
        </p:spPr>
        <p:txBody>
          <a:bodyPr wrap="none" rtlCol="0">
            <a:spAutoFit/>
          </a:bodyPr>
          <a:lstStyle/>
          <a:p>
            <a:r>
              <a:rPr lang="en-GB" sz="1200" b="1" dirty="0">
                <a:solidFill>
                  <a:srgbClr val="714370"/>
                </a:solidFill>
                <a:latin typeface="Arial" panose="020B0604020202020204" pitchFamily="34" charset="0"/>
                <a:cs typeface="Arial" panose="020B0604020202020204" pitchFamily="34" charset="0"/>
              </a:rPr>
              <a:t>Slide 60</a:t>
            </a:r>
          </a:p>
        </p:txBody>
      </p:sp>
      <p:pic>
        <p:nvPicPr>
          <p:cNvPr id="13" name="Content Placeholder 2">
            <a:extLst>
              <a:ext uri="{FF2B5EF4-FFF2-40B4-BE49-F238E27FC236}">
                <a16:creationId xmlns="" xmlns:a16="http://schemas.microsoft.com/office/drawing/2014/main" id="{4A582EE0-5C2D-40FE-A95B-FBF3A4425A5A}"/>
              </a:ext>
            </a:extLst>
          </p:cNvPr>
          <p:cNvPicPr>
            <a:picLocks noChangeAspect="1"/>
          </p:cNvPicPr>
          <p:nvPr/>
        </p:nvPicPr>
        <p:blipFill>
          <a:blip r:embed="rId2"/>
          <a:stretch>
            <a:fillRect/>
          </a:stretch>
        </p:blipFill>
        <p:spPr>
          <a:xfrm>
            <a:off x="265814" y="1733106"/>
            <a:ext cx="4653307" cy="4472206"/>
          </a:xfrm>
          <a:prstGeom prst="rect">
            <a:avLst/>
          </a:prstGeom>
          <a:ln w="38100">
            <a:solidFill>
              <a:schemeClr val="tx1"/>
            </a:solidFill>
          </a:ln>
        </p:spPr>
      </p:pic>
      <p:pic>
        <p:nvPicPr>
          <p:cNvPr id="7" name="Picture 6" descr="A picture containing text, clipart, vector graphics&#10;&#10;Description automatically generated">
            <a:extLst>
              <a:ext uri="{FF2B5EF4-FFF2-40B4-BE49-F238E27FC236}">
                <a16:creationId xmlns="" xmlns:a16="http://schemas.microsoft.com/office/drawing/2014/main" id="{CE9FEE8B-2A69-D342-9BCF-81471E402965}"/>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11433312" y="5589003"/>
            <a:ext cx="393726" cy="662884"/>
          </a:xfrm>
          <a:prstGeom prst="rect">
            <a:avLst/>
          </a:prstGeom>
        </p:spPr>
      </p:pic>
    </p:spTree>
    <p:extLst>
      <p:ext uri="{BB962C8B-B14F-4D97-AF65-F5344CB8AC3E}">
        <p14:creationId xmlns:p14="http://schemas.microsoft.com/office/powerpoint/2010/main" val="3038252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52000"/>
            <a:ext cx="10515600" cy="972000"/>
          </a:xfrm>
        </p:spPr>
        <p:txBody>
          <a:bodyPr>
            <a:normAutofit/>
          </a:bodyPr>
          <a:lstStyle/>
          <a:p>
            <a:pPr algn="ctr"/>
            <a:r>
              <a:rPr lang="en-GB" b="1" dirty="0">
                <a:solidFill>
                  <a:srgbClr val="714370"/>
                </a:solidFill>
                <a:ea typeface="Calibri" panose="020F0502020204030204" pitchFamily="34" charset="0"/>
                <a:cs typeface="Times New Roman" panose="02020603050405020304" pitchFamily="18" charset="0"/>
              </a:rPr>
              <a:t>The impact of carers and others</a:t>
            </a:r>
            <a:endParaRPr lang="en-GB" b="1" dirty="0">
              <a:solidFill>
                <a:srgbClr val="714370"/>
              </a:solidFill>
            </a:endParaRPr>
          </a:p>
        </p:txBody>
      </p:sp>
      <p:sp>
        <p:nvSpPr>
          <p:cNvPr id="5" name="TextBox 4">
            <a:extLst>
              <a:ext uri="{FF2B5EF4-FFF2-40B4-BE49-F238E27FC236}">
                <a16:creationId xmlns="" xmlns:a16="http://schemas.microsoft.com/office/drawing/2014/main" id="{DF6003AE-E950-41A2-B2E8-2D745A76FE29}"/>
              </a:ext>
            </a:extLst>
          </p:cNvPr>
          <p:cNvSpPr txBox="1"/>
          <p:nvPr/>
        </p:nvSpPr>
        <p:spPr>
          <a:xfrm>
            <a:off x="11398173" y="21551"/>
            <a:ext cx="766557" cy="276999"/>
          </a:xfrm>
          <a:prstGeom prst="rect">
            <a:avLst/>
          </a:prstGeom>
          <a:noFill/>
        </p:spPr>
        <p:txBody>
          <a:bodyPr wrap="none" rtlCol="0">
            <a:spAutoFit/>
          </a:bodyPr>
          <a:lstStyle/>
          <a:p>
            <a:r>
              <a:rPr lang="en-GB" sz="1200" b="1" dirty="0">
                <a:solidFill>
                  <a:srgbClr val="714370"/>
                </a:solidFill>
                <a:latin typeface="Arial" panose="020B0604020202020204" pitchFamily="34" charset="0"/>
                <a:cs typeface="Arial" panose="020B0604020202020204" pitchFamily="34" charset="0"/>
              </a:rPr>
              <a:t>Slide 61</a:t>
            </a:r>
          </a:p>
        </p:txBody>
      </p:sp>
      <p:pic>
        <p:nvPicPr>
          <p:cNvPr id="3" name="Picture 2">
            <a:extLst>
              <a:ext uri="{FF2B5EF4-FFF2-40B4-BE49-F238E27FC236}">
                <a16:creationId xmlns="" xmlns:a16="http://schemas.microsoft.com/office/drawing/2014/main" id="{84AD1990-EFB9-4BF0-A147-1C7077ED81CD}"/>
              </a:ext>
            </a:extLst>
          </p:cNvPr>
          <p:cNvPicPr>
            <a:picLocks noChangeAspect="1"/>
          </p:cNvPicPr>
          <p:nvPr/>
        </p:nvPicPr>
        <p:blipFill>
          <a:blip r:embed="rId2"/>
          <a:stretch>
            <a:fillRect/>
          </a:stretch>
        </p:blipFill>
        <p:spPr>
          <a:xfrm>
            <a:off x="3636765" y="1505563"/>
            <a:ext cx="4918469" cy="4609131"/>
          </a:xfrm>
          <a:prstGeom prst="rect">
            <a:avLst/>
          </a:prstGeom>
          <a:ln w="38100">
            <a:solidFill>
              <a:schemeClr val="tx1"/>
            </a:solidFill>
          </a:ln>
        </p:spPr>
      </p:pic>
      <p:pic>
        <p:nvPicPr>
          <p:cNvPr id="6" name="Picture 5" descr="A picture containing text, clipart, vector graphics&#10;&#10;Description automatically generated">
            <a:extLst>
              <a:ext uri="{FF2B5EF4-FFF2-40B4-BE49-F238E27FC236}">
                <a16:creationId xmlns="" xmlns:a16="http://schemas.microsoft.com/office/drawing/2014/main" id="{0B4CBCFF-AB9F-5C47-9EAF-D3BDBF8FAF2A}"/>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11433312" y="5589003"/>
            <a:ext cx="393726" cy="662884"/>
          </a:xfrm>
          <a:prstGeom prst="rect">
            <a:avLst/>
          </a:prstGeom>
        </p:spPr>
      </p:pic>
    </p:spTree>
    <p:extLst>
      <p:ext uri="{BB962C8B-B14F-4D97-AF65-F5344CB8AC3E}">
        <p14:creationId xmlns:p14="http://schemas.microsoft.com/office/powerpoint/2010/main" val="3965769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52000"/>
            <a:ext cx="10515600" cy="972000"/>
          </a:xfrm>
        </p:spPr>
        <p:txBody>
          <a:bodyPr>
            <a:normAutofit/>
          </a:bodyPr>
          <a:lstStyle/>
          <a:p>
            <a:pPr algn="ctr"/>
            <a:r>
              <a:rPr lang="en-GB" b="1" dirty="0">
                <a:solidFill>
                  <a:srgbClr val="714370"/>
                </a:solidFill>
                <a:ea typeface="Calibri" panose="020F0502020204030204" pitchFamily="34" charset="0"/>
                <a:cs typeface="Times New Roman" panose="02020603050405020304" pitchFamily="18" charset="0"/>
              </a:rPr>
              <a:t>Observation</a:t>
            </a:r>
            <a:r>
              <a:rPr lang="en-GB" sz="4800" b="1" dirty="0">
                <a:solidFill>
                  <a:srgbClr val="714370"/>
                </a:solidFill>
                <a:ea typeface="Calibri" panose="020F0502020204030204" pitchFamily="34" charset="0"/>
                <a:cs typeface="Times New Roman" panose="02020603050405020304" pitchFamily="18" charset="0"/>
              </a:rPr>
              <a:t> skills</a:t>
            </a:r>
            <a:endParaRPr lang="en-GB" sz="4800" dirty="0">
              <a:solidFill>
                <a:srgbClr val="714370"/>
              </a:solidFill>
            </a:endParaRPr>
          </a:p>
        </p:txBody>
      </p:sp>
      <p:sp>
        <p:nvSpPr>
          <p:cNvPr id="4" name="Content Placeholder 3">
            <a:extLst>
              <a:ext uri="{FF2B5EF4-FFF2-40B4-BE49-F238E27FC236}">
                <a16:creationId xmlns="" xmlns:a16="http://schemas.microsoft.com/office/drawing/2014/main" id="{FD650ACB-52BE-4015-881C-7B8D04D02E0A}"/>
              </a:ext>
            </a:extLst>
          </p:cNvPr>
          <p:cNvSpPr>
            <a:spLocks noGrp="1"/>
          </p:cNvSpPr>
          <p:nvPr>
            <p:ph sz="half" idx="1"/>
          </p:nvPr>
        </p:nvSpPr>
        <p:spPr>
          <a:xfrm>
            <a:off x="838200" y="2233437"/>
            <a:ext cx="10725150" cy="4351338"/>
          </a:xfrm>
        </p:spPr>
        <p:txBody>
          <a:bodyPr>
            <a:normAutofit/>
          </a:bodyPr>
          <a:lstStyle/>
          <a:p>
            <a:pPr marL="0" indent="0" algn="ctr">
              <a:buNone/>
            </a:pPr>
            <a:r>
              <a:rPr lang="en-GB" sz="4000" b="1" dirty="0">
                <a:solidFill>
                  <a:srgbClr val="714370"/>
                </a:solidFill>
                <a:latin typeface="+mj-lt"/>
                <a:cs typeface="Arial" panose="020B0604020202020204" pitchFamily="34" charset="0"/>
              </a:rPr>
              <a:t>Cambridge Dictionary definition: </a:t>
            </a:r>
          </a:p>
          <a:p>
            <a:pPr marL="0" indent="0" algn="ctr">
              <a:buNone/>
            </a:pPr>
            <a:r>
              <a:rPr lang="en-GB" sz="4000" b="1" dirty="0">
                <a:solidFill>
                  <a:srgbClr val="714370"/>
                </a:solidFill>
                <a:latin typeface="+mj-lt"/>
                <a:cs typeface="Arial" panose="020B0604020202020204" pitchFamily="34" charset="0"/>
              </a:rPr>
              <a:t>“The act of watching something or </a:t>
            </a:r>
            <a:br>
              <a:rPr lang="en-GB" sz="4000" b="1" dirty="0">
                <a:solidFill>
                  <a:srgbClr val="714370"/>
                </a:solidFill>
                <a:latin typeface="+mj-lt"/>
                <a:cs typeface="Arial" panose="020B0604020202020204" pitchFamily="34" charset="0"/>
              </a:rPr>
            </a:br>
            <a:r>
              <a:rPr lang="en-GB" sz="4000" b="1" dirty="0">
                <a:solidFill>
                  <a:srgbClr val="714370"/>
                </a:solidFill>
                <a:latin typeface="+mj-lt"/>
                <a:cs typeface="Arial" panose="020B0604020202020204" pitchFamily="34" charset="0"/>
              </a:rPr>
              <a:t>someone carefully.”</a:t>
            </a:r>
          </a:p>
          <a:p>
            <a:pPr marL="0" indent="0" algn="ctr">
              <a:buClr>
                <a:srgbClr val="714370"/>
              </a:buClr>
              <a:buNone/>
              <a:defRPr/>
            </a:pPr>
            <a:endParaRPr lang="en-GB" altLang="en-US" sz="4000" b="1" dirty="0">
              <a:solidFill>
                <a:srgbClr val="714370"/>
              </a:solidFill>
              <a:latin typeface="+mj-lt"/>
              <a:cs typeface="Arial" panose="020B0604020202020204" pitchFamily="34" charset="0"/>
            </a:endParaRPr>
          </a:p>
          <a:p>
            <a:pPr marL="0" indent="0" algn="ctr">
              <a:buClr>
                <a:srgbClr val="714370"/>
              </a:buClr>
              <a:buNone/>
              <a:defRPr/>
            </a:pPr>
            <a:r>
              <a:rPr lang="en-GB" altLang="en-US" sz="4000" b="1" dirty="0">
                <a:solidFill>
                  <a:srgbClr val="714370"/>
                </a:solidFill>
                <a:latin typeface="+mj-lt"/>
                <a:cs typeface="Arial" panose="020B0604020202020204" pitchFamily="34" charset="0"/>
              </a:rPr>
              <a:t>Cambridge Dictionary</a:t>
            </a:r>
            <a:endParaRPr lang="en-US" altLang="en-US" sz="4000" b="1" dirty="0">
              <a:solidFill>
                <a:srgbClr val="714370"/>
              </a:solidFill>
              <a:latin typeface="+mj-lt"/>
              <a:cs typeface="Arial" panose="020B0604020202020204" pitchFamily="34" charset="0"/>
            </a:endParaRPr>
          </a:p>
          <a:p>
            <a:pPr marL="0" indent="0" algn="ctr">
              <a:buNone/>
            </a:pPr>
            <a:endParaRPr lang="en-GB" sz="2000" dirty="0">
              <a:solidFill>
                <a:srgbClr val="714370"/>
              </a:solidFill>
              <a:latin typeface="+mj-lt"/>
              <a:cs typeface="Arial" panose="020B0604020202020204" pitchFamily="34" charset="0"/>
            </a:endParaRPr>
          </a:p>
        </p:txBody>
      </p:sp>
      <p:sp>
        <p:nvSpPr>
          <p:cNvPr id="5" name="TextBox 4">
            <a:extLst>
              <a:ext uri="{FF2B5EF4-FFF2-40B4-BE49-F238E27FC236}">
                <a16:creationId xmlns="" xmlns:a16="http://schemas.microsoft.com/office/drawing/2014/main" id="{14A53EF4-8713-4E77-8CC5-91FE66E2CA22}"/>
              </a:ext>
            </a:extLst>
          </p:cNvPr>
          <p:cNvSpPr txBox="1"/>
          <p:nvPr/>
        </p:nvSpPr>
        <p:spPr>
          <a:xfrm>
            <a:off x="11398173" y="21551"/>
            <a:ext cx="766557" cy="276999"/>
          </a:xfrm>
          <a:prstGeom prst="rect">
            <a:avLst/>
          </a:prstGeom>
          <a:noFill/>
        </p:spPr>
        <p:txBody>
          <a:bodyPr wrap="none" rtlCol="0">
            <a:spAutoFit/>
          </a:bodyPr>
          <a:lstStyle/>
          <a:p>
            <a:r>
              <a:rPr lang="en-GB" sz="1200" b="1" dirty="0">
                <a:solidFill>
                  <a:srgbClr val="714370"/>
                </a:solidFill>
                <a:latin typeface="Arial" panose="020B0604020202020204" pitchFamily="34" charset="0"/>
                <a:cs typeface="Arial" panose="020B0604020202020204" pitchFamily="34" charset="0"/>
              </a:rPr>
              <a:t>Slide 62</a:t>
            </a:r>
          </a:p>
        </p:txBody>
      </p:sp>
      <p:pic>
        <p:nvPicPr>
          <p:cNvPr id="6" name="Picture 5" descr="A picture containing text, clipart, vector graphics&#10;&#10;Description automatically generated">
            <a:extLst>
              <a:ext uri="{FF2B5EF4-FFF2-40B4-BE49-F238E27FC236}">
                <a16:creationId xmlns="" xmlns:a16="http://schemas.microsoft.com/office/drawing/2014/main" id="{7064CEE1-F4EF-B448-9E1D-F1736B9F154F}"/>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11433312" y="5589003"/>
            <a:ext cx="393726" cy="662884"/>
          </a:xfrm>
          <a:prstGeom prst="rect">
            <a:avLst/>
          </a:prstGeom>
        </p:spPr>
      </p:pic>
    </p:spTree>
    <p:extLst>
      <p:ext uri="{BB962C8B-B14F-4D97-AF65-F5344CB8AC3E}">
        <p14:creationId xmlns:p14="http://schemas.microsoft.com/office/powerpoint/2010/main" val="1224590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2000"/>
                                        <p:tgtEl>
                                          <p:spTgt spid="4">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fade">
                                      <p:cBhvr>
                                        <p:cTn id="16" dur="2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52000"/>
            <a:ext cx="10515600" cy="972000"/>
          </a:xfrm>
        </p:spPr>
        <p:txBody>
          <a:bodyPr>
            <a:noAutofit/>
          </a:bodyPr>
          <a:lstStyle/>
          <a:p>
            <a:pPr algn="ctr"/>
            <a:r>
              <a:rPr lang="en-GB" b="1" dirty="0">
                <a:solidFill>
                  <a:srgbClr val="714370"/>
                </a:solidFill>
                <a:ea typeface="Calibri" panose="020F0502020204030204" pitchFamily="34" charset="0"/>
                <a:cs typeface="Times New Roman" panose="02020603050405020304" pitchFamily="18" charset="0"/>
              </a:rPr>
              <a:t>Observation skills – theory and practice</a:t>
            </a:r>
            <a:endParaRPr lang="en-GB" dirty="0">
              <a:solidFill>
                <a:srgbClr val="714370"/>
              </a:solidFill>
            </a:endParaRPr>
          </a:p>
        </p:txBody>
      </p:sp>
      <p:sp>
        <p:nvSpPr>
          <p:cNvPr id="4" name="Content Placeholder 3">
            <a:extLst>
              <a:ext uri="{FF2B5EF4-FFF2-40B4-BE49-F238E27FC236}">
                <a16:creationId xmlns="" xmlns:a16="http://schemas.microsoft.com/office/drawing/2014/main" id="{FD650ACB-52BE-4015-881C-7B8D04D02E0A}"/>
              </a:ext>
            </a:extLst>
          </p:cNvPr>
          <p:cNvSpPr>
            <a:spLocks noGrp="1"/>
          </p:cNvSpPr>
          <p:nvPr>
            <p:ph sz="half" idx="1"/>
          </p:nvPr>
        </p:nvSpPr>
        <p:spPr>
          <a:xfrm>
            <a:off x="646175" y="1631873"/>
            <a:ext cx="10997185" cy="4850295"/>
          </a:xfrm>
        </p:spPr>
        <p:txBody>
          <a:bodyPr>
            <a:noAutofit/>
          </a:bodyPr>
          <a:lstStyle/>
          <a:p>
            <a:pPr marL="0" indent="0">
              <a:spcAft>
                <a:spcPts val="600"/>
              </a:spcAft>
              <a:buNone/>
            </a:pPr>
            <a:r>
              <a:rPr lang="en-GB" sz="2400" dirty="0">
                <a:solidFill>
                  <a:srgbClr val="714370"/>
                </a:solidFill>
                <a:latin typeface="+mj-lt"/>
              </a:rPr>
              <a:t>When we talk about observation skills, they can be divided into </a:t>
            </a:r>
            <a:r>
              <a:rPr lang="en-GB" sz="2400" b="1" dirty="0">
                <a:ln>
                  <a:solidFill>
                    <a:srgbClr val="725B72"/>
                  </a:solidFill>
                </a:ln>
                <a:solidFill>
                  <a:srgbClr val="714370"/>
                </a:solidFill>
                <a:latin typeface="+mj-lt"/>
              </a:rPr>
              <a:t>Objective</a:t>
            </a:r>
            <a:r>
              <a:rPr lang="en-GB" sz="2400" dirty="0">
                <a:solidFill>
                  <a:srgbClr val="714370"/>
                </a:solidFill>
                <a:latin typeface="+mj-lt"/>
              </a:rPr>
              <a:t> and </a:t>
            </a:r>
            <a:r>
              <a:rPr lang="en-GB" sz="2400" b="1" dirty="0">
                <a:ln>
                  <a:solidFill>
                    <a:srgbClr val="725B72"/>
                  </a:solidFill>
                </a:ln>
                <a:solidFill>
                  <a:srgbClr val="714370"/>
                </a:solidFill>
                <a:latin typeface="+mj-lt"/>
              </a:rPr>
              <a:t>Subjective</a:t>
            </a:r>
            <a:r>
              <a:rPr lang="en-GB" sz="2400" dirty="0">
                <a:solidFill>
                  <a:srgbClr val="714370"/>
                </a:solidFill>
                <a:latin typeface="+mj-lt"/>
              </a:rPr>
              <a:t> observation. Both are valid, but they need to be distinguished.</a:t>
            </a:r>
          </a:p>
          <a:p>
            <a:pPr marL="0" indent="0">
              <a:spcAft>
                <a:spcPts val="600"/>
              </a:spcAft>
              <a:buNone/>
            </a:pPr>
            <a:r>
              <a:rPr lang="en-GB" sz="2400" b="1" dirty="0">
                <a:ln>
                  <a:solidFill>
                    <a:srgbClr val="725B72"/>
                  </a:solidFill>
                </a:ln>
                <a:solidFill>
                  <a:srgbClr val="714370"/>
                </a:solidFill>
                <a:latin typeface="+mj-lt"/>
              </a:rPr>
              <a:t>Objective observation </a:t>
            </a:r>
            <a:r>
              <a:rPr lang="en-GB" sz="2400" dirty="0">
                <a:solidFill>
                  <a:srgbClr val="714370"/>
                </a:solidFill>
                <a:latin typeface="+mj-lt"/>
              </a:rPr>
              <a:t>is based on fact – things that we can see and measure. These may include weight, body temperature, blood pressure, fluid intake, bowel movements, monitoring allergies and bruises and taking note of anything that is abnormal.</a:t>
            </a:r>
          </a:p>
          <a:p>
            <a:pPr marL="0" indent="0">
              <a:spcAft>
                <a:spcPts val="600"/>
              </a:spcAft>
              <a:buNone/>
            </a:pPr>
            <a:r>
              <a:rPr lang="en-GB" sz="2400" b="1" dirty="0">
                <a:ln>
                  <a:solidFill>
                    <a:srgbClr val="725B72"/>
                  </a:solidFill>
                </a:ln>
                <a:solidFill>
                  <a:srgbClr val="714370"/>
                </a:solidFill>
                <a:latin typeface="+mj-lt"/>
              </a:rPr>
              <a:t>Subjective observation </a:t>
            </a:r>
            <a:r>
              <a:rPr lang="en-GB" sz="2400" dirty="0">
                <a:solidFill>
                  <a:srgbClr val="714370"/>
                </a:solidFill>
                <a:latin typeface="+mj-lt"/>
              </a:rPr>
              <a:t>is open to greater interpretation, as it may be based on personal feeling, emotion, aesthetics and so on. This cannot be measured as easily as objective observation, but involves noting conditions such as headache, nausea, stomach upset, emotional distress, uninhibited behaviour and agitation.</a:t>
            </a:r>
          </a:p>
        </p:txBody>
      </p:sp>
      <p:sp>
        <p:nvSpPr>
          <p:cNvPr id="5" name="TextBox 4">
            <a:extLst>
              <a:ext uri="{FF2B5EF4-FFF2-40B4-BE49-F238E27FC236}">
                <a16:creationId xmlns="" xmlns:a16="http://schemas.microsoft.com/office/drawing/2014/main" id="{0B1D3D96-692A-45D3-9035-426C55C5E105}"/>
              </a:ext>
            </a:extLst>
          </p:cNvPr>
          <p:cNvSpPr txBox="1"/>
          <p:nvPr/>
        </p:nvSpPr>
        <p:spPr>
          <a:xfrm>
            <a:off x="11398173" y="21551"/>
            <a:ext cx="766557" cy="276999"/>
          </a:xfrm>
          <a:prstGeom prst="rect">
            <a:avLst/>
          </a:prstGeom>
          <a:noFill/>
        </p:spPr>
        <p:txBody>
          <a:bodyPr wrap="none" rtlCol="0">
            <a:spAutoFit/>
          </a:bodyPr>
          <a:lstStyle/>
          <a:p>
            <a:r>
              <a:rPr lang="en-GB" sz="1200" b="1" dirty="0">
                <a:solidFill>
                  <a:srgbClr val="714370"/>
                </a:solidFill>
                <a:latin typeface="Arial" panose="020B0604020202020204" pitchFamily="34" charset="0"/>
                <a:cs typeface="Arial" panose="020B0604020202020204" pitchFamily="34" charset="0"/>
              </a:rPr>
              <a:t>Slide 63</a:t>
            </a:r>
          </a:p>
        </p:txBody>
      </p:sp>
      <p:pic>
        <p:nvPicPr>
          <p:cNvPr id="6" name="Picture 5" descr="A picture containing text, clipart, vector graphics&#10;&#10;Description automatically generated">
            <a:extLst>
              <a:ext uri="{FF2B5EF4-FFF2-40B4-BE49-F238E27FC236}">
                <a16:creationId xmlns="" xmlns:a16="http://schemas.microsoft.com/office/drawing/2014/main" id="{6638E7C9-3060-1E49-A3E0-DA5758B4DB7A}"/>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11433312" y="5589003"/>
            <a:ext cx="393726" cy="662884"/>
          </a:xfrm>
          <a:prstGeom prst="rect">
            <a:avLst/>
          </a:prstGeom>
        </p:spPr>
      </p:pic>
    </p:spTree>
    <p:extLst>
      <p:ext uri="{BB962C8B-B14F-4D97-AF65-F5344CB8AC3E}">
        <p14:creationId xmlns:p14="http://schemas.microsoft.com/office/powerpoint/2010/main" val="4261348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2000"/>
                                        <p:tgtEl>
                                          <p:spTgt spid="4">
                                            <p:txEl>
                                              <p:pRg st="1" end="1"/>
                                            </p:txEl>
                                          </p:spTgt>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2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2460" y="252000"/>
            <a:ext cx="10927080" cy="1332000"/>
          </a:xfrm>
        </p:spPr>
        <p:txBody>
          <a:bodyPr>
            <a:noAutofit/>
          </a:bodyPr>
          <a:lstStyle/>
          <a:p>
            <a:pPr algn="ctr"/>
            <a:r>
              <a:rPr lang="en-GB" b="1" dirty="0">
                <a:solidFill>
                  <a:srgbClr val="714370"/>
                </a:solidFill>
                <a:ea typeface="Calibri" panose="020F0502020204030204" pitchFamily="34" charset="0"/>
                <a:cs typeface="Times New Roman" panose="02020603050405020304" pitchFamily="18" charset="0"/>
              </a:rPr>
              <a:t>Excellent observation skills are crucial when supporting people with dementia because…</a:t>
            </a:r>
            <a:endParaRPr lang="en-GB" dirty="0">
              <a:solidFill>
                <a:srgbClr val="714370"/>
              </a:solidFill>
            </a:endParaRPr>
          </a:p>
        </p:txBody>
      </p:sp>
      <p:sp>
        <p:nvSpPr>
          <p:cNvPr id="4" name="Content Placeholder 3">
            <a:extLst>
              <a:ext uri="{FF2B5EF4-FFF2-40B4-BE49-F238E27FC236}">
                <a16:creationId xmlns="" xmlns:a16="http://schemas.microsoft.com/office/drawing/2014/main" id="{FD650ACB-52BE-4015-881C-7B8D04D02E0A}"/>
              </a:ext>
            </a:extLst>
          </p:cNvPr>
          <p:cNvSpPr>
            <a:spLocks noGrp="1"/>
          </p:cNvSpPr>
          <p:nvPr>
            <p:ph sz="half" idx="1"/>
          </p:nvPr>
        </p:nvSpPr>
        <p:spPr>
          <a:xfrm>
            <a:off x="694944" y="1877568"/>
            <a:ext cx="10802112" cy="4423842"/>
          </a:xfrm>
        </p:spPr>
        <p:txBody>
          <a:bodyPr>
            <a:normAutofit/>
          </a:bodyPr>
          <a:lstStyle/>
          <a:p>
            <a:r>
              <a:rPr lang="en-GB" sz="2600" dirty="0">
                <a:solidFill>
                  <a:srgbClr val="714370"/>
                </a:solidFill>
              </a:rPr>
              <a:t>People are not always able to explain clearly what they think or feel, want or need, hope or fear.</a:t>
            </a:r>
          </a:p>
          <a:p>
            <a:r>
              <a:rPr lang="en-GB" sz="2600" dirty="0">
                <a:solidFill>
                  <a:srgbClr val="714370"/>
                </a:solidFill>
              </a:rPr>
              <a:t>They may be too engrossed in what is happening for them to see things clearly.</a:t>
            </a:r>
          </a:p>
          <a:p>
            <a:r>
              <a:rPr lang="en-GB" sz="2600" dirty="0">
                <a:solidFill>
                  <a:srgbClr val="714370"/>
                </a:solidFill>
              </a:rPr>
              <a:t>They may have difficulty in using verbal communication.</a:t>
            </a:r>
          </a:p>
          <a:p>
            <a:r>
              <a:rPr lang="en-GB" sz="2600" dirty="0">
                <a:solidFill>
                  <a:srgbClr val="714370"/>
                </a:solidFill>
              </a:rPr>
              <a:t>They could be trying to hide things because they fear the consequences.</a:t>
            </a:r>
          </a:p>
          <a:p>
            <a:r>
              <a:rPr lang="en-GB" sz="2600" dirty="0">
                <a:solidFill>
                  <a:srgbClr val="714370"/>
                </a:solidFill>
              </a:rPr>
              <a:t>Observing people in their environment, rather than just listening to what is said, is an important way of gathering information in such circumstances. It can shed light on how people are living and the dynamics between them.</a:t>
            </a:r>
          </a:p>
        </p:txBody>
      </p:sp>
      <p:sp>
        <p:nvSpPr>
          <p:cNvPr id="5" name="TextBox 4">
            <a:extLst>
              <a:ext uri="{FF2B5EF4-FFF2-40B4-BE49-F238E27FC236}">
                <a16:creationId xmlns="" xmlns:a16="http://schemas.microsoft.com/office/drawing/2014/main" id="{C140942A-6C8E-4376-8B66-FAA52EC87CD5}"/>
              </a:ext>
            </a:extLst>
          </p:cNvPr>
          <p:cNvSpPr txBox="1"/>
          <p:nvPr/>
        </p:nvSpPr>
        <p:spPr>
          <a:xfrm>
            <a:off x="11398173" y="21551"/>
            <a:ext cx="766557" cy="276999"/>
          </a:xfrm>
          <a:prstGeom prst="rect">
            <a:avLst/>
          </a:prstGeom>
          <a:noFill/>
        </p:spPr>
        <p:txBody>
          <a:bodyPr wrap="none" rtlCol="0">
            <a:spAutoFit/>
          </a:bodyPr>
          <a:lstStyle/>
          <a:p>
            <a:r>
              <a:rPr lang="en-GB" sz="1200" b="1" dirty="0">
                <a:solidFill>
                  <a:srgbClr val="714370"/>
                </a:solidFill>
                <a:latin typeface="Arial" panose="020B0604020202020204" pitchFamily="34" charset="0"/>
                <a:cs typeface="Arial" panose="020B0604020202020204" pitchFamily="34" charset="0"/>
              </a:rPr>
              <a:t>Slide 64</a:t>
            </a:r>
          </a:p>
        </p:txBody>
      </p:sp>
      <p:pic>
        <p:nvPicPr>
          <p:cNvPr id="6" name="Picture 5" descr="A picture containing text, clipart, vector graphics&#10;&#10;Description automatically generated">
            <a:extLst>
              <a:ext uri="{FF2B5EF4-FFF2-40B4-BE49-F238E27FC236}">
                <a16:creationId xmlns="" xmlns:a16="http://schemas.microsoft.com/office/drawing/2014/main" id="{5C8F2586-FF3D-CD41-8B4A-A5B25272E42A}"/>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11433312" y="5589003"/>
            <a:ext cx="393726" cy="662884"/>
          </a:xfrm>
          <a:prstGeom prst="rect">
            <a:avLst/>
          </a:prstGeom>
        </p:spPr>
      </p:pic>
    </p:spTree>
    <p:extLst>
      <p:ext uri="{BB962C8B-B14F-4D97-AF65-F5344CB8AC3E}">
        <p14:creationId xmlns:p14="http://schemas.microsoft.com/office/powerpoint/2010/main" val="533816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2000"/>
                                        <p:tgtEl>
                                          <p:spTgt spid="4">
                                            <p:txEl>
                                              <p:pRg st="1" end="1"/>
                                            </p:txEl>
                                          </p:spTgt>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2000"/>
                                        <p:tgtEl>
                                          <p:spTgt spid="4">
                                            <p:txEl>
                                              <p:pRg st="2" end="2"/>
                                            </p:txEl>
                                          </p:spTgt>
                                        </p:tgtEl>
                                      </p:cBhvr>
                                    </p:animEffect>
                                  </p:childTnLst>
                                </p:cTn>
                              </p:par>
                            </p:childTnLst>
                          </p:cTn>
                        </p:par>
                        <p:par>
                          <p:cTn id="16" fill="hold">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fade">
                                      <p:cBhvr>
                                        <p:cTn id="19" dur="2000"/>
                                        <p:tgtEl>
                                          <p:spTgt spid="4">
                                            <p:txEl>
                                              <p:pRg st="3" end="3"/>
                                            </p:txEl>
                                          </p:spTgt>
                                        </p:tgtEl>
                                      </p:cBhvr>
                                    </p:animEffect>
                                  </p:childTnLst>
                                </p:cTn>
                              </p:par>
                            </p:childTnLst>
                          </p:cTn>
                        </p:par>
                        <p:par>
                          <p:cTn id="20" fill="hold">
                            <p:stCondLst>
                              <p:cond delay="8000"/>
                            </p:stCondLst>
                            <p:childTnLst>
                              <p:par>
                                <p:cTn id="21" presetID="10" presetClass="entr" presetSubtype="0" fill="hold" grpId="0" nodeType="after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fade">
                                      <p:cBhvr>
                                        <p:cTn id="23" dur="2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52000"/>
            <a:ext cx="10515600" cy="972000"/>
          </a:xfrm>
        </p:spPr>
        <p:txBody>
          <a:bodyPr>
            <a:normAutofit/>
          </a:bodyPr>
          <a:lstStyle/>
          <a:p>
            <a:pPr algn="ctr"/>
            <a:r>
              <a:rPr lang="en-GB" b="1" dirty="0">
                <a:solidFill>
                  <a:srgbClr val="714370"/>
                </a:solidFill>
                <a:ea typeface="Calibri" panose="020F0502020204030204" pitchFamily="34" charset="0"/>
                <a:cs typeface="Times New Roman" panose="02020603050405020304" pitchFamily="18" charset="0"/>
              </a:rPr>
              <a:t>Kim’s Game</a:t>
            </a:r>
            <a:endParaRPr lang="en-GB" dirty="0">
              <a:solidFill>
                <a:srgbClr val="714370"/>
              </a:solidFill>
            </a:endParaRPr>
          </a:p>
        </p:txBody>
      </p:sp>
      <p:pic>
        <p:nvPicPr>
          <p:cNvPr id="3" name="Content Placeholder 2">
            <a:extLst>
              <a:ext uri="{FF2B5EF4-FFF2-40B4-BE49-F238E27FC236}">
                <a16:creationId xmlns="" xmlns:a16="http://schemas.microsoft.com/office/drawing/2014/main" id="{F1203D9D-6F7C-42C2-99D8-8AC96981D3A8}"/>
              </a:ext>
            </a:extLst>
          </p:cNvPr>
          <p:cNvPicPr>
            <a:picLocks noGrp="1" noChangeAspect="1"/>
          </p:cNvPicPr>
          <p:nvPr>
            <p:ph sz="half" idx="1"/>
          </p:nvPr>
        </p:nvPicPr>
        <p:blipFill>
          <a:blip r:embed="rId2" cstate="hqprint">
            <a:extLst>
              <a:ext uri="{28A0092B-C50C-407E-A947-70E740481C1C}">
                <a14:useLocalDpi xmlns:a14="http://schemas.microsoft.com/office/drawing/2010/main"/>
              </a:ext>
            </a:extLst>
          </a:blip>
          <a:srcRect/>
          <a:stretch/>
        </p:blipFill>
        <p:spPr>
          <a:xfrm>
            <a:off x="2593406" y="1505563"/>
            <a:ext cx="7005188" cy="4693079"/>
          </a:xfrm>
          <a:prstGeom prst="rect">
            <a:avLst/>
          </a:prstGeom>
          <a:ln w="12700">
            <a:solidFill>
              <a:schemeClr val="tx1"/>
            </a:solidFill>
          </a:ln>
        </p:spPr>
      </p:pic>
      <p:sp>
        <p:nvSpPr>
          <p:cNvPr id="4" name="TextBox 3">
            <a:extLst>
              <a:ext uri="{FF2B5EF4-FFF2-40B4-BE49-F238E27FC236}">
                <a16:creationId xmlns="" xmlns:a16="http://schemas.microsoft.com/office/drawing/2014/main" id="{E3E0B80F-9CF3-472D-9251-76A92F43CE23}"/>
              </a:ext>
            </a:extLst>
          </p:cNvPr>
          <p:cNvSpPr txBox="1"/>
          <p:nvPr/>
        </p:nvSpPr>
        <p:spPr>
          <a:xfrm>
            <a:off x="11398173" y="21551"/>
            <a:ext cx="766557" cy="276999"/>
          </a:xfrm>
          <a:prstGeom prst="rect">
            <a:avLst/>
          </a:prstGeom>
          <a:noFill/>
        </p:spPr>
        <p:txBody>
          <a:bodyPr wrap="none" rtlCol="0">
            <a:spAutoFit/>
          </a:bodyPr>
          <a:lstStyle/>
          <a:p>
            <a:r>
              <a:rPr lang="en-GB" sz="1200" b="1" dirty="0">
                <a:solidFill>
                  <a:srgbClr val="714370"/>
                </a:solidFill>
                <a:latin typeface="Arial" panose="020B0604020202020204" pitchFamily="34" charset="0"/>
                <a:cs typeface="Arial" panose="020B0604020202020204" pitchFamily="34" charset="0"/>
              </a:rPr>
              <a:t>Slide 65</a:t>
            </a:r>
          </a:p>
        </p:txBody>
      </p:sp>
      <p:pic>
        <p:nvPicPr>
          <p:cNvPr id="5" name="Picture 4" descr="A picture containing text, clipart, vector graphics&#10;&#10;Description automatically generated">
            <a:extLst>
              <a:ext uri="{FF2B5EF4-FFF2-40B4-BE49-F238E27FC236}">
                <a16:creationId xmlns="" xmlns:a16="http://schemas.microsoft.com/office/drawing/2014/main" id="{A608618D-BCFA-4242-B78A-9A374215933C}"/>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11433312" y="5589003"/>
            <a:ext cx="393726" cy="662884"/>
          </a:xfrm>
          <a:prstGeom prst="rect">
            <a:avLst/>
          </a:prstGeom>
        </p:spPr>
      </p:pic>
    </p:spTree>
    <p:extLst>
      <p:ext uri="{BB962C8B-B14F-4D97-AF65-F5344CB8AC3E}">
        <p14:creationId xmlns:p14="http://schemas.microsoft.com/office/powerpoint/2010/main" val="823871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52000"/>
            <a:ext cx="10515600" cy="972000"/>
          </a:xfrm>
        </p:spPr>
        <p:txBody>
          <a:bodyPr>
            <a:normAutofit/>
          </a:bodyPr>
          <a:lstStyle/>
          <a:p>
            <a:pPr algn="ctr"/>
            <a:r>
              <a:rPr lang="en-GB" b="1" dirty="0">
                <a:solidFill>
                  <a:srgbClr val="714370"/>
                </a:solidFill>
                <a:ea typeface="Calibri" panose="020F0502020204030204" pitchFamily="34" charset="0"/>
                <a:cs typeface="Times New Roman" panose="02020603050405020304" pitchFamily="18" charset="0"/>
              </a:rPr>
              <a:t>Defining ‘behaviour viewed as challenging’</a:t>
            </a:r>
            <a:endParaRPr lang="en-GB" dirty="0">
              <a:solidFill>
                <a:srgbClr val="714370"/>
              </a:solidFill>
            </a:endParaRPr>
          </a:p>
        </p:txBody>
      </p:sp>
      <p:sp>
        <p:nvSpPr>
          <p:cNvPr id="4" name="Content Placeholder 3">
            <a:extLst>
              <a:ext uri="{FF2B5EF4-FFF2-40B4-BE49-F238E27FC236}">
                <a16:creationId xmlns="" xmlns:a16="http://schemas.microsoft.com/office/drawing/2014/main" id="{FD650ACB-52BE-4015-881C-7B8D04D02E0A}"/>
              </a:ext>
            </a:extLst>
          </p:cNvPr>
          <p:cNvSpPr>
            <a:spLocks noGrp="1"/>
          </p:cNvSpPr>
          <p:nvPr>
            <p:ph sz="half" idx="1"/>
          </p:nvPr>
        </p:nvSpPr>
        <p:spPr>
          <a:xfrm>
            <a:off x="838199" y="2042004"/>
            <a:ext cx="10515601" cy="4351338"/>
          </a:xfrm>
        </p:spPr>
        <p:txBody>
          <a:bodyPr>
            <a:normAutofit/>
          </a:bodyPr>
          <a:lstStyle/>
          <a:p>
            <a:pPr marL="0" indent="0">
              <a:buNone/>
            </a:pPr>
            <a:r>
              <a:rPr lang="en-GB" sz="4400" dirty="0">
                <a:solidFill>
                  <a:srgbClr val="714370"/>
                </a:solidFill>
                <a:latin typeface="+mj-lt"/>
                <a:cs typeface="Arial" panose="020B0604020202020204" pitchFamily="34" charset="0"/>
              </a:rPr>
              <a:t>‘Behaviour’ can be defined as observable acts which can be recorded and measured. This is known as a topographical definition of behaviour – covering what a person </a:t>
            </a:r>
            <a:r>
              <a:rPr lang="en-GB" sz="4400" dirty="0">
                <a:solidFill>
                  <a:srgbClr val="714370"/>
                </a:solidFill>
                <a:latin typeface="+mj-lt"/>
              </a:rPr>
              <a:t>actually says and does, rather than interpretations of these actions.</a:t>
            </a:r>
          </a:p>
        </p:txBody>
      </p:sp>
      <p:sp>
        <p:nvSpPr>
          <p:cNvPr id="5" name="TextBox 4">
            <a:extLst>
              <a:ext uri="{FF2B5EF4-FFF2-40B4-BE49-F238E27FC236}">
                <a16:creationId xmlns="" xmlns:a16="http://schemas.microsoft.com/office/drawing/2014/main" id="{41189216-0383-4D65-BFB3-FF0F3BC1C5A2}"/>
              </a:ext>
            </a:extLst>
          </p:cNvPr>
          <p:cNvSpPr txBox="1"/>
          <p:nvPr/>
        </p:nvSpPr>
        <p:spPr>
          <a:xfrm>
            <a:off x="11398173" y="21551"/>
            <a:ext cx="766557" cy="276999"/>
          </a:xfrm>
          <a:prstGeom prst="rect">
            <a:avLst/>
          </a:prstGeom>
          <a:noFill/>
        </p:spPr>
        <p:txBody>
          <a:bodyPr wrap="none" rtlCol="0">
            <a:spAutoFit/>
          </a:bodyPr>
          <a:lstStyle/>
          <a:p>
            <a:r>
              <a:rPr lang="en-GB" sz="1200" b="1" dirty="0">
                <a:solidFill>
                  <a:srgbClr val="714370"/>
                </a:solidFill>
                <a:latin typeface="Arial" panose="020B0604020202020204" pitchFamily="34" charset="0"/>
                <a:cs typeface="Arial" panose="020B0604020202020204" pitchFamily="34" charset="0"/>
              </a:rPr>
              <a:t>Slide 66</a:t>
            </a:r>
          </a:p>
        </p:txBody>
      </p:sp>
      <p:pic>
        <p:nvPicPr>
          <p:cNvPr id="6" name="Picture 5" descr="A picture containing text, clipart, vector graphics&#10;&#10;Description automatically generated">
            <a:extLst>
              <a:ext uri="{FF2B5EF4-FFF2-40B4-BE49-F238E27FC236}">
                <a16:creationId xmlns="" xmlns:a16="http://schemas.microsoft.com/office/drawing/2014/main" id="{C32153E1-86C4-EB40-B989-E3676B731164}"/>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11433312" y="5589003"/>
            <a:ext cx="393726" cy="662884"/>
          </a:xfrm>
          <a:prstGeom prst="rect">
            <a:avLst/>
          </a:prstGeom>
        </p:spPr>
      </p:pic>
    </p:spTree>
    <p:extLst>
      <p:ext uri="{BB962C8B-B14F-4D97-AF65-F5344CB8AC3E}">
        <p14:creationId xmlns:p14="http://schemas.microsoft.com/office/powerpoint/2010/main" val="3876458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19161</TotalTime>
  <Words>747</Words>
  <Application>Microsoft Macintosh PowerPoint</Application>
  <PresentationFormat>Widescreen</PresentationFormat>
  <Paragraphs>1704</Paragraphs>
  <Slides>19</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Calibri</vt:lpstr>
      <vt:lpstr>Calibri Light</vt:lpstr>
      <vt:lpstr>Lato Black</vt:lpstr>
      <vt:lpstr>Symbol</vt:lpstr>
      <vt:lpstr>Times New Roman</vt:lpstr>
      <vt:lpstr>Office Theme</vt:lpstr>
      <vt:lpstr>PowerPoint Presentation</vt:lpstr>
      <vt:lpstr>Common Core Principles for Supporting People with Dementia – Principle 5</vt:lpstr>
      <vt:lpstr>Personal detractors revisited</vt:lpstr>
      <vt:lpstr>The impact of carers and others</vt:lpstr>
      <vt:lpstr>Observation skills</vt:lpstr>
      <vt:lpstr>Observation skills – theory and practice</vt:lpstr>
      <vt:lpstr>Excellent observation skills are crucial when supporting people with dementia because…</vt:lpstr>
      <vt:lpstr>Kim’s Game</vt:lpstr>
      <vt:lpstr>Defining ‘behaviour viewed as challenging’</vt:lpstr>
      <vt:lpstr>‘Challenging behaviour’ or  a misunderstood situation?</vt:lpstr>
      <vt:lpstr>Recording, reporting and practice that supports an individual who is behaving in a manner viewed as challenging</vt:lpstr>
      <vt:lpstr>The ABC approach to understanding and measuring behaviour viewed as challenging</vt:lpstr>
      <vt:lpstr>Behaviour Monitoring Chart (blank)</vt:lpstr>
      <vt:lpstr>Behaviour Monitoring Chart (completed)</vt:lpstr>
      <vt:lpstr>Behaviour support planning</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15.0026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Living Life Well with dementia</dc:title>
  <dc:creator>Owner;Tim FM. DTC</dc:creator>
  <cp:keywords>DTC</cp:keywords>
  <cp:lastModifiedBy>Microsoft Office User</cp:lastModifiedBy>
  <cp:revision>222</cp:revision>
  <cp:lastPrinted>2019-04-30T21:12:22Z</cp:lastPrinted>
  <dcterms:created xsi:type="dcterms:W3CDTF">2018-02-05T11:47:19Z</dcterms:created>
  <dcterms:modified xsi:type="dcterms:W3CDTF">2021-07-30T09:36:08Z</dcterms:modified>
</cp:coreProperties>
</file>