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49" r:id="rId2"/>
    <p:sldId id="373" r:id="rId3"/>
    <p:sldId id="374" r:id="rId4"/>
    <p:sldId id="332" r:id="rId5"/>
    <p:sldId id="39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4519F-26AD-C61F-DDD1-322B04CE47C2}" name="Ruth Chalmers" initials="RC" userId="S::ruthc@olmgroup.com::9c800780-8781-49fa-9105-99a62668eb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60"/>
    <a:srgbClr val="5A1301"/>
    <a:srgbClr val="66FFCC"/>
    <a:srgbClr val="99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2E460-DEA7-45DE-8D8B-4C90C6731D4A}" v="1797" dt="2022-08-07T23:35:42.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autoAdjust="0"/>
    <p:restoredTop sz="94667" autoAdjust="0"/>
  </p:normalViewPr>
  <p:slideViewPr>
    <p:cSldViewPr snapToGrid="0">
      <p:cViewPr varScale="1">
        <p:scale>
          <a:sx n="81" d="100"/>
          <a:sy n="81" d="100"/>
        </p:scale>
        <p:origin x="200" y="5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92"/>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ableStyles" Target="tableStyles.xml"/><Relationship Id="rId43" Type="http://schemas.microsoft.com/office/2016/11/relationships/changesInfo" Target="changesInfos/changesInfo1.xml"/><Relationship Id="rId44" Type="http://schemas.microsoft.com/office/2015/10/relationships/revisionInfo" Target="revisionInfo.xml"/><Relationship Id="rId45" Type="http://schemas.microsoft.com/office/2018/10/relationships/authors" Targe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ould" userId="21e54652e9a89753" providerId="LiveId" clId="{A0AAAD86-88C5-4D0C-B075-BF9322EA413D}"/>
    <pc:docChg chg="modSld">
      <pc:chgData name="Sarah Mould" userId="21e54652e9a89753" providerId="LiveId" clId="{A0AAAD86-88C5-4D0C-B075-BF9322EA413D}" dt="2022-04-12T14:34:34.227" v="24" actId="1076"/>
      <pc:docMkLst>
        <pc:docMk/>
      </pc:docMkLst>
      <pc:sldChg chg="modSp mod">
        <pc:chgData name="Sarah Mould" userId="21e54652e9a89753" providerId="LiveId" clId="{A0AAAD86-88C5-4D0C-B075-BF9322EA413D}" dt="2022-04-12T14:34:34.227" v="24" actId="1076"/>
        <pc:sldMkLst>
          <pc:docMk/>
          <pc:sldMk cId="1683362973" sldId="325"/>
        </pc:sldMkLst>
        <pc:spChg chg="mod">
          <ac:chgData name="Sarah Mould" userId="21e54652e9a89753" providerId="LiveId" clId="{A0AAAD86-88C5-4D0C-B075-BF9322EA413D}" dt="2022-04-12T14:34:34.227" v="24" actId="1076"/>
          <ac:spMkLst>
            <pc:docMk/>
            <pc:sldMk cId="1683362973" sldId="325"/>
            <ac:spMk id="5" creationId="{AFA7B5F2-31C6-4DFF-B77A-A6944AF69794}"/>
          </ac:spMkLst>
        </pc:spChg>
      </pc:sldChg>
    </pc:docChg>
  </pc:docChgLst>
  <pc:docChgLst>
    <pc:chgData name="Sarah Mould" userId="21e54652e9a89753" providerId="LiveId" clId="{4212E460-DEA7-45DE-8D8B-4C90C6731D4A}"/>
    <pc:docChg chg="undo custSel addSld delSld modSld sldOrd">
      <pc:chgData name="Sarah Mould" userId="21e54652e9a89753" providerId="LiveId" clId="{4212E460-DEA7-45DE-8D8B-4C90C6731D4A}" dt="2022-08-14T15:27:08.018" v="5136" actId="1076"/>
      <pc:docMkLst>
        <pc:docMk/>
      </pc:docMkLst>
      <pc:sldChg chg="modAnim">
        <pc:chgData name="Sarah Mould" userId="21e54652e9a89753" providerId="LiveId" clId="{4212E460-DEA7-45DE-8D8B-4C90C6731D4A}" dt="2022-08-07T23:35:42.425" v="5112"/>
        <pc:sldMkLst>
          <pc:docMk/>
          <pc:sldMk cId="1683362973" sldId="323"/>
        </pc:sldMkLst>
      </pc:sldChg>
      <pc:sldChg chg="modSp ord modAnim">
        <pc:chgData name="Sarah Mould" userId="21e54652e9a89753" providerId="LiveId" clId="{4212E460-DEA7-45DE-8D8B-4C90C6731D4A}" dt="2022-07-18T19:11:32.385" v="1263"/>
        <pc:sldMkLst>
          <pc:docMk/>
          <pc:sldMk cId="1683362973" sldId="326"/>
        </pc:sldMkLst>
        <pc:spChg chg="mod">
          <ac:chgData name="Sarah Mould" userId="21e54652e9a89753" providerId="LiveId" clId="{4212E460-DEA7-45DE-8D8B-4C90C6731D4A}" dt="2022-07-03T13:01:49.844" v="906" actId="6549"/>
          <ac:spMkLst>
            <pc:docMk/>
            <pc:sldMk cId="1683362973" sldId="326"/>
            <ac:spMk id="4" creationId="{00000000-0000-0000-0000-000000000000}"/>
          </ac:spMkLst>
        </pc:spChg>
      </pc:sldChg>
      <pc:sldChg chg="del">
        <pc:chgData name="Sarah Mould" userId="21e54652e9a89753" providerId="LiveId" clId="{4212E460-DEA7-45DE-8D8B-4C90C6731D4A}" dt="2022-07-03T13:14:24.971" v="915" actId="47"/>
        <pc:sldMkLst>
          <pc:docMk/>
          <pc:sldMk cId="3097394573" sldId="327"/>
        </pc:sldMkLst>
      </pc:sldChg>
      <pc:sldChg chg="delSp modSp mod modAnim">
        <pc:chgData name="Sarah Mould" userId="21e54652e9a89753" providerId="LiveId" clId="{4212E460-DEA7-45DE-8D8B-4C90C6731D4A}" dt="2022-07-03T16:10:01.922" v="1007" actId="20577"/>
        <pc:sldMkLst>
          <pc:docMk/>
          <pc:sldMk cId="3097394573" sldId="328"/>
        </pc:sldMkLst>
        <pc:spChg chg="mod">
          <ac:chgData name="Sarah Mould" userId="21e54652e9a89753" providerId="LiveId" clId="{4212E460-DEA7-45DE-8D8B-4C90C6731D4A}" dt="2022-07-03T16:07:37.939" v="1006" actId="122"/>
          <ac:spMkLst>
            <pc:docMk/>
            <pc:sldMk cId="3097394573" sldId="328"/>
            <ac:spMk id="2" creationId="{00000000-0000-0000-0000-000000000000}"/>
          </ac:spMkLst>
        </pc:spChg>
        <pc:spChg chg="mod">
          <ac:chgData name="Sarah Mould" userId="21e54652e9a89753" providerId="LiveId" clId="{4212E460-DEA7-45DE-8D8B-4C90C6731D4A}" dt="2022-07-03T16:10:01.922" v="1007" actId="20577"/>
          <ac:spMkLst>
            <pc:docMk/>
            <pc:sldMk cId="3097394573" sldId="328"/>
            <ac:spMk id="20" creationId="{6A25DA0B-ED7D-4A23-94F0-F0AFC2A7F5F8}"/>
          </ac:spMkLst>
        </pc:spChg>
        <pc:picChg chg="del">
          <ac:chgData name="Sarah Mould" userId="21e54652e9a89753" providerId="LiveId" clId="{4212E460-DEA7-45DE-8D8B-4C90C6731D4A}" dt="2022-07-03T13:13:25.602" v="907" actId="478"/>
          <ac:picMkLst>
            <pc:docMk/>
            <pc:sldMk cId="3097394573" sldId="328"/>
            <ac:picMk id="5" creationId="{E997BA54-DE66-4993-8A3D-5DCC779C773C}"/>
          </ac:picMkLst>
        </pc:picChg>
      </pc:sldChg>
      <pc:sldChg chg="addSp delSp modSp mod">
        <pc:chgData name="Sarah Mould" userId="21e54652e9a89753" providerId="LiveId" clId="{4212E460-DEA7-45DE-8D8B-4C90C6731D4A}" dt="2022-07-24T14:43:11.240" v="1522" actId="20577"/>
        <pc:sldMkLst>
          <pc:docMk/>
          <pc:sldMk cId="3097394573" sldId="329"/>
        </pc:sldMkLst>
        <pc:spChg chg="del mod">
          <ac:chgData name="Sarah Mould" userId="21e54652e9a89753" providerId="LiveId" clId="{4212E460-DEA7-45DE-8D8B-4C90C6731D4A}" dt="2022-07-18T18:53:04.918" v="1009" actId="478"/>
          <ac:spMkLst>
            <pc:docMk/>
            <pc:sldMk cId="3097394573" sldId="329"/>
            <ac:spMk id="2" creationId="{00000000-0000-0000-0000-000000000000}"/>
          </ac:spMkLst>
        </pc:spChg>
        <pc:spChg chg="del mod">
          <ac:chgData name="Sarah Mould" userId="21e54652e9a89753" providerId="LiveId" clId="{4212E460-DEA7-45DE-8D8B-4C90C6731D4A}" dt="2022-07-18T18:53:07.820" v="1011" actId="478"/>
          <ac:spMkLst>
            <pc:docMk/>
            <pc:sldMk cId="3097394573" sldId="329"/>
            <ac:spMk id="3" creationId="{B16BFE67-68E0-4DD3-80DD-95528E20B433}"/>
          </ac:spMkLst>
        </pc:spChg>
        <pc:spChg chg="del">
          <ac:chgData name="Sarah Mould" userId="21e54652e9a89753" providerId="LiveId" clId="{4212E460-DEA7-45DE-8D8B-4C90C6731D4A}" dt="2022-07-18T18:53:19.509" v="1014" actId="478"/>
          <ac:spMkLst>
            <pc:docMk/>
            <pc:sldMk cId="3097394573" sldId="329"/>
            <ac:spMk id="4" creationId="{663F52A5-F783-4F8A-A8DF-332A4D08D136}"/>
          </ac:spMkLst>
        </pc:spChg>
        <pc:spChg chg="del">
          <ac:chgData name="Sarah Mould" userId="21e54652e9a89753" providerId="LiveId" clId="{4212E460-DEA7-45DE-8D8B-4C90C6731D4A}" dt="2022-07-18T18:53:14.867" v="1012" actId="478"/>
          <ac:spMkLst>
            <pc:docMk/>
            <pc:sldMk cId="3097394573" sldId="329"/>
            <ac:spMk id="5" creationId="{19671933-C78E-4843-B277-363BF79D747C}"/>
          </ac:spMkLst>
        </pc:spChg>
        <pc:spChg chg="del">
          <ac:chgData name="Sarah Mould" userId="21e54652e9a89753" providerId="LiveId" clId="{4212E460-DEA7-45DE-8D8B-4C90C6731D4A}" dt="2022-07-18T18:53:27.741" v="1017" actId="478"/>
          <ac:spMkLst>
            <pc:docMk/>
            <pc:sldMk cId="3097394573" sldId="329"/>
            <ac:spMk id="6" creationId="{A2A0526B-CC39-4B1F-AA93-31EE2F978763}"/>
          </ac:spMkLst>
        </pc:spChg>
        <pc:spChg chg="del">
          <ac:chgData name="Sarah Mould" userId="21e54652e9a89753" providerId="LiveId" clId="{4212E460-DEA7-45DE-8D8B-4C90C6731D4A}" dt="2022-07-18T18:53:36.134" v="1021" actId="478"/>
          <ac:spMkLst>
            <pc:docMk/>
            <pc:sldMk cId="3097394573" sldId="329"/>
            <ac:spMk id="7" creationId="{47F3FA20-30F7-4ED7-BAB6-1D129CA22B52}"/>
          </ac:spMkLst>
        </pc:spChg>
        <pc:spChg chg="del">
          <ac:chgData name="Sarah Mould" userId="21e54652e9a89753" providerId="LiveId" clId="{4212E460-DEA7-45DE-8D8B-4C90C6731D4A}" dt="2022-07-18T18:53:29.853" v="1018" actId="478"/>
          <ac:spMkLst>
            <pc:docMk/>
            <pc:sldMk cId="3097394573" sldId="329"/>
            <ac:spMk id="8" creationId="{EA7C9F98-17BB-4F57-BDF1-85C8C0A7AF85}"/>
          </ac:spMkLst>
        </pc:spChg>
        <pc:spChg chg="del">
          <ac:chgData name="Sarah Mould" userId="21e54652e9a89753" providerId="LiveId" clId="{4212E460-DEA7-45DE-8D8B-4C90C6731D4A}" dt="2022-07-18T18:53:22.081" v="1015" actId="478"/>
          <ac:spMkLst>
            <pc:docMk/>
            <pc:sldMk cId="3097394573" sldId="329"/>
            <ac:spMk id="10" creationId="{A28B50E5-3759-473F-AD2C-60E9AED6E380}"/>
          </ac:spMkLst>
        </pc:spChg>
        <pc:spChg chg="del">
          <ac:chgData name="Sarah Mould" userId="21e54652e9a89753" providerId="LiveId" clId="{4212E460-DEA7-45DE-8D8B-4C90C6731D4A}" dt="2022-07-18T18:53:17.088" v="1013" actId="478"/>
          <ac:spMkLst>
            <pc:docMk/>
            <pc:sldMk cId="3097394573" sldId="329"/>
            <ac:spMk id="11" creationId="{0138C594-5354-401F-AE7B-0BBC2CABB6BC}"/>
          </ac:spMkLst>
        </pc:spChg>
        <pc:spChg chg="del">
          <ac:chgData name="Sarah Mould" userId="21e54652e9a89753" providerId="LiveId" clId="{4212E460-DEA7-45DE-8D8B-4C90C6731D4A}" dt="2022-07-18T18:53:33.704" v="1020" actId="478"/>
          <ac:spMkLst>
            <pc:docMk/>
            <pc:sldMk cId="3097394573" sldId="329"/>
            <ac:spMk id="12" creationId="{A4D386B6-2AEF-4942-B828-681C6C71E4C5}"/>
          </ac:spMkLst>
        </pc:spChg>
        <pc:spChg chg="del">
          <ac:chgData name="Sarah Mould" userId="21e54652e9a89753" providerId="LiveId" clId="{4212E460-DEA7-45DE-8D8B-4C90C6731D4A}" dt="2022-07-18T18:53:24.865" v="1016" actId="478"/>
          <ac:spMkLst>
            <pc:docMk/>
            <pc:sldMk cId="3097394573" sldId="329"/>
            <ac:spMk id="13" creationId="{2BE2E65A-9E68-4511-A09E-7BB3159BF896}"/>
          </ac:spMkLst>
        </pc:spChg>
        <pc:spChg chg="del">
          <ac:chgData name="Sarah Mould" userId="21e54652e9a89753" providerId="LiveId" clId="{4212E460-DEA7-45DE-8D8B-4C90C6731D4A}" dt="2022-07-18T18:53:31.967" v="1019" actId="478"/>
          <ac:spMkLst>
            <pc:docMk/>
            <pc:sldMk cId="3097394573" sldId="329"/>
            <ac:spMk id="14" creationId="{53BD29C7-5633-4D89-B598-E314A9A9C115}"/>
          </ac:spMkLst>
        </pc:spChg>
        <pc:spChg chg="add mod">
          <ac:chgData name="Sarah Mould" userId="21e54652e9a89753" providerId="LiveId" clId="{4212E460-DEA7-45DE-8D8B-4C90C6731D4A}" dt="2022-07-24T14:42:16.463" v="1521" actId="6549"/>
          <ac:spMkLst>
            <pc:docMk/>
            <pc:sldMk cId="3097394573" sldId="329"/>
            <ac:spMk id="15" creationId="{EF4C4D6F-D1A1-1FBA-52EA-9C6B5F5101A2}"/>
          </ac:spMkLst>
        </pc:spChg>
        <pc:spChg chg="add del mod">
          <ac:chgData name="Sarah Mould" userId="21e54652e9a89753" providerId="LiveId" clId="{4212E460-DEA7-45DE-8D8B-4C90C6731D4A}" dt="2022-07-24T14:41:41.127" v="1508" actId="478"/>
          <ac:spMkLst>
            <pc:docMk/>
            <pc:sldMk cId="3097394573" sldId="329"/>
            <ac:spMk id="16" creationId="{F35B9135-5E82-B4CA-D654-33D2DDA33511}"/>
          </ac:spMkLst>
        </pc:spChg>
        <pc:spChg chg="mod">
          <ac:chgData name="Sarah Mould" userId="21e54652e9a89753" providerId="LiveId" clId="{4212E460-DEA7-45DE-8D8B-4C90C6731D4A}" dt="2022-07-24T14:43:11.240" v="1522" actId="20577"/>
          <ac:spMkLst>
            <pc:docMk/>
            <pc:sldMk cId="3097394573" sldId="329"/>
            <ac:spMk id="20" creationId="{6A25DA0B-ED7D-4A23-94F0-F0AFC2A7F5F8}"/>
          </ac:spMkLst>
        </pc:spChg>
      </pc:sldChg>
      <pc:sldChg chg="addSp delSp modSp mod modAnim">
        <pc:chgData name="Sarah Mould" userId="21e54652e9a89753" providerId="LiveId" clId="{4212E460-DEA7-45DE-8D8B-4C90C6731D4A}" dt="2022-08-07T17:36:18.955" v="4314" actId="6549"/>
        <pc:sldMkLst>
          <pc:docMk/>
          <pc:sldMk cId="3097394573" sldId="331"/>
        </pc:sldMkLst>
        <pc:spChg chg="del">
          <ac:chgData name="Sarah Mould" userId="21e54652e9a89753" providerId="LiveId" clId="{4212E460-DEA7-45DE-8D8B-4C90C6731D4A}" dt="2022-07-18T18:57:03.364" v="1077" actId="478"/>
          <ac:spMkLst>
            <pc:docMk/>
            <pc:sldMk cId="3097394573" sldId="331"/>
            <ac:spMk id="2" creationId="{00000000-0000-0000-0000-000000000000}"/>
          </ac:spMkLst>
        </pc:spChg>
        <pc:spChg chg="add mod">
          <ac:chgData name="Sarah Mould" userId="21e54652e9a89753" providerId="LiveId" clId="{4212E460-DEA7-45DE-8D8B-4C90C6731D4A}" dt="2022-08-07T17:36:18.955" v="4314" actId="6549"/>
          <ac:spMkLst>
            <pc:docMk/>
            <pc:sldMk cId="3097394573" sldId="331"/>
            <ac:spMk id="3" creationId="{41BC8C50-365D-2D61-6A42-638BFDC3BECD}"/>
          </ac:spMkLst>
        </pc:spChg>
        <pc:spChg chg="add mod">
          <ac:chgData name="Sarah Mould" userId="21e54652e9a89753" providerId="LiveId" clId="{4212E460-DEA7-45DE-8D8B-4C90C6731D4A}" dt="2022-07-24T16:36:43.294" v="1659" actId="1076"/>
          <ac:spMkLst>
            <pc:docMk/>
            <pc:sldMk cId="3097394573" sldId="331"/>
            <ac:spMk id="4" creationId="{68CF942E-BFCF-639F-0154-96C89FFDCCEB}"/>
          </ac:spMkLst>
        </pc:spChg>
        <pc:spChg chg="add del mod">
          <ac:chgData name="Sarah Mould" userId="21e54652e9a89753" providerId="LiveId" clId="{4212E460-DEA7-45DE-8D8B-4C90C6731D4A}" dt="2022-07-24T16:39:39.779" v="1677" actId="478"/>
          <ac:spMkLst>
            <pc:docMk/>
            <pc:sldMk cId="3097394573" sldId="331"/>
            <ac:spMk id="5" creationId="{72C365F7-A37A-DC85-0B6D-9D89B8A186EF}"/>
          </ac:spMkLst>
        </pc:spChg>
        <pc:spChg chg="add mod">
          <ac:chgData name="Sarah Mould" userId="21e54652e9a89753" providerId="LiveId" clId="{4212E460-DEA7-45DE-8D8B-4C90C6731D4A}" dt="2022-07-24T16:45:55.049" v="1723" actId="1076"/>
          <ac:spMkLst>
            <pc:docMk/>
            <pc:sldMk cId="3097394573" sldId="331"/>
            <ac:spMk id="6" creationId="{6D0A17DA-07FE-1645-5062-3EDF3C612CAA}"/>
          </ac:spMkLst>
        </pc:spChg>
        <pc:spChg chg="add mod">
          <ac:chgData name="Sarah Mould" userId="21e54652e9a89753" providerId="LiveId" clId="{4212E460-DEA7-45DE-8D8B-4C90C6731D4A}" dt="2022-07-24T16:45:33.949" v="1719" actId="1076"/>
          <ac:spMkLst>
            <pc:docMk/>
            <pc:sldMk cId="3097394573" sldId="331"/>
            <ac:spMk id="7" creationId="{AF67EB3F-8238-94C0-3684-0C836C011B9D}"/>
          </ac:spMkLst>
        </pc:spChg>
        <pc:spChg chg="add mod">
          <ac:chgData name="Sarah Mould" userId="21e54652e9a89753" providerId="LiveId" clId="{4212E460-DEA7-45DE-8D8B-4C90C6731D4A}" dt="2022-07-24T16:45:48.237" v="1722" actId="1076"/>
          <ac:spMkLst>
            <pc:docMk/>
            <pc:sldMk cId="3097394573" sldId="331"/>
            <ac:spMk id="8" creationId="{3B292DBD-2F5C-3604-9AAA-957AF377C311}"/>
          </ac:spMkLst>
        </pc:spChg>
        <pc:spChg chg="add del mod">
          <ac:chgData name="Sarah Mould" userId="21e54652e9a89753" providerId="LiveId" clId="{4212E460-DEA7-45DE-8D8B-4C90C6731D4A}" dt="2022-07-18T19:03:16.722" v="1207"/>
          <ac:spMkLst>
            <pc:docMk/>
            <pc:sldMk cId="3097394573" sldId="331"/>
            <ac:spMk id="9" creationId="{54BE2B5C-1EBB-834A-533C-AE475AB9A0AF}"/>
          </ac:spMkLst>
        </pc:spChg>
        <pc:spChg chg="add del mod">
          <ac:chgData name="Sarah Mould" userId="21e54652e9a89753" providerId="LiveId" clId="{4212E460-DEA7-45DE-8D8B-4C90C6731D4A}" dt="2022-07-18T19:04:14.086" v="1228"/>
          <ac:spMkLst>
            <pc:docMk/>
            <pc:sldMk cId="3097394573" sldId="331"/>
            <ac:spMk id="10" creationId="{C4569E87-0A7E-B1E5-55A1-EE542DED1380}"/>
          </ac:spMkLst>
        </pc:spChg>
        <pc:spChg chg="add mod">
          <ac:chgData name="Sarah Mould" userId="21e54652e9a89753" providerId="LiveId" clId="{4212E460-DEA7-45DE-8D8B-4C90C6731D4A}" dt="2022-07-24T16:46:53.585" v="1732" actId="1076"/>
          <ac:spMkLst>
            <pc:docMk/>
            <pc:sldMk cId="3097394573" sldId="331"/>
            <ac:spMk id="11" creationId="{61F4E12C-0E58-813A-E5B9-E4E694B4E21D}"/>
          </ac:spMkLst>
        </pc:spChg>
        <pc:spChg chg="add del mod">
          <ac:chgData name="Sarah Mould" userId="21e54652e9a89753" providerId="LiveId" clId="{4212E460-DEA7-45DE-8D8B-4C90C6731D4A}" dt="2022-07-18T19:04:14.086" v="1230"/>
          <ac:spMkLst>
            <pc:docMk/>
            <pc:sldMk cId="3097394573" sldId="331"/>
            <ac:spMk id="12" creationId="{74BC3645-154F-806C-FD3F-DF06CD1E7E10}"/>
          </ac:spMkLst>
        </pc:spChg>
        <pc:spChg chg="add del mod">
          <ac:chgData name="Sarah Mould" userId="21e54652e9a89753" providerId="LiveId" clId="{4212E460-DEA7-45DE-8D8B-4C90C6731D4A}" dt="2022-07-24T16:39:28.425" v="1675" actId="478"/>
          <ac:spMkLst>
            <pc:docMk/>
            <pc:sldMk cId="3097394573" sldId="331"/>
            <ac:spMk id="13" creationId="{B094185B-0333-D1B5-BA55-5A0C1E49B16A}"/>
          </ac:spMkLst>
        </pc:spChg>
        <pc:spChg chg="add del mod">
          <ac:chgData name="Sarah Mould" userId="21e54652e9a89753" providerId="LiveId" clId="{4212E460-DEA7-45DE-8D8B-4C90C6731D4A}" dt="2022-07-24T16:31:44.903" v="1649" actId="1076"/>
          <ac:spMkLst>
            <pc:docMk/>
            <pc:sldMk cId="3097394573" sldId="331"/>
            <ac:spMk id="14" creationId="{C95593BB-AD3E-692B-F3DE-DFA24E455EF8}"/>
          </ac:spMkLst>
        </pc:spChg>
        <pc:spChg chg="add del mod">
          <ac:chgData name="Sarah Mould" userId="21e54652e9a89753" providerId="LiveId" clId="{4212E460-DEA7-45DE-8D8B-4C90C6731D4A}" dt="2022-07-18T19:11:12.923" v="1255" actId="47"/>
          <ac:spMkLst>
            <pc:docMk/>
            <pc:sldMk cId="3097394573" sldId="331"/>
            <ac:spMk id="15" creationId="{61C27B13-C7F4-38A8-3991-DA701AC025E5}"/>
          </ac:spMkLst>
        </pc:spChg>
        <pc:spChg chg="add mod">
          <ac:chgData name="Sarah Mould" userId="21e54652e9a89753" providerId="LiveId" clId="{4212E460-DEA7-45DE-8D8B-4C90C6731D4A}" dt="2022-07-24T16:46:46.281" v="1730" actId="1076"/>
          <ac:spMkLst>
            <pc:docMk/>
            <pc:sldMk cId="3097394573" sldId="331"/>
            <ac:spMk id="16" creationId="{398A8934-588B-2E61-CD25-FE177968F195}"/>
          </ac:spMkLst>
        </pc:spChg>
        <pc:spChg chg="add del mod">
          <ac:chgData name="Sarah Mould" userId="21e54652e9a89753" providerId="LiveId" clId="{4212E460-DEA7-45DE-8D8B-4C90C6731D4A}" dt="2022-07-18T19:11:13.524" v="1261" actId="767"/>
          <ac:spMkLst>
            <pc:docMk/>
            <pc:sldMk cId="3097394573" sldId="331"/>
            <ac:spMk id="17" creationId="{11DF5115-7C53-76D0-E8DB-D7314E96F4AC}"/>
          </ac:spMkLst>
        </pc:spChg>
        <pc:picChg chg="add mod">
          <ac:chgData name="Sarah Mould" userId="21e54652e9a89753" providerId="LiveId" clId="{4212E460-DEA7-45DE-8D8B-4C90C6731D4A}" dt="2022-07-24T16:36:49.999" v="1660" actId="1076"/>
          <ac:picMkLst>
            <pc:docMk/>
            <pc:sldMk cId="3097394573" sldId="331"/>
            <ac:picMk id="2" creationId="{604808E7-3756-ECF8-0502-F69904742BC3}"/>
          </ac:picMkLst>
        </pc:picChg>
        <pc:picChg chg="add mod">
          <ac:chgData name="Sarah Mould" userId="21e54652e9a89753" providerId="LiveId" clId="{4212E460-DEA7-45DE-8D8B-4C90C6731D4A}" dt="2022-07-24T16:45:30.439" v="1718" actId="1076"/>
          <ac:picMkLst>
            <pc:docMk/>
            <pc:sldMk cId="3097394573" sldId="331"/>
            <ac:picMk id="9" creationId="{20019BCA-964C-4CE0-10BF-BA60F1272BB4}"/>
          </ac:picMkLst>
        </pc:picChg>
        <pc:picChg chg="add mod">
          <ac:chgData name="Sarah Mould" userId="21e54652e9a89753" providerId="LiveId" clId="{4212E460-DEA7-45DE-8D8B-4C90C6731D4A}" dt="2022-07-24T16:46:41.956" v="1729" actId="1076"/>
          <ac:picMkLst>
            <pc:docMk/>
            <pc:sldMk cId="3097394573" sldId="331"/>
            <ac:picMk id="10" creationId="{D58198B9-AD97-99F4-A819-C64641872759}"/>
          </ac:picMkLst>
        </pc:picChg>
        <pc:picChg chg="add mod">
          <ac:chgData name="Sarah Mould" userId="21e54652e9a89753" providerId="LiveId" clId="{4212E460-DEA7-45DE-8D8B-4C90C6731D4A}" dt="2022-07-24T16:46:48.423" v="1731" actId="1076"/>
          <ac:picMkLst>
            <pc:docMk/>
            <pc:sldMk cId="3097394573" sldId="331"/>
            <ac:picMk id="12" creationId="{A37335CD-EC72-B283-7436-E62606D23571}"/>
          </ac:picMkLst>
        </pc:picChg>
        <pc:picChg chg="add mod">
          <ac:chgData name="Sarah Mould" userId="21e54652e9a89753" providerId="LiveId" clId="{4212E460-DEA7-45DE-8D8B-4C90C6731D4A}" dt="2022-07-24T16:45:44.266" v="1721" actId="1076"/>
          <ac:picMkLst>
            <pc:docMk/>
            <pc:sldMk cId="3097394573" sldId="331"/>
            <ac:picMk id="17" creationId="{24F97936-E355-1BF0-5394-5CA672B5FA12}"/>
          </ac:picMkLst>
        </pc:picChg>
        <pc:picChg chg="add mod">
          <ac:chgData name="Sarah Mould" userId="21e54652e9a89753" providerId="LiveId" clId="{4212E460-DEA7-45DE-8D8B-4C90C6731D4A}" dt="2022-07-24T16:46:34.818" v="1728" actId="1076"/>
          <ac:picMkLst>
            <pc:docMk/>
            <pc:sldMk cId="3097394573" sldId="331"/>
            <ac:picMk id="18" creationId="{1ABA1D70-3D8C-F5AF-509F-6007A8FA3DBF}"/>
          </ac:picMkLst>
        </pc:picChg>
      </pc:sldChg>
      <pc:sldChg chg="addSp delSp modSp mod delAnim modAnim">
        <pc:chgData name="Sarah Mould" userId="21e54652e9a89753" providerId="LiveId" clId="{4212E460-DEA7-45DE-8D8B-4C90C6731D4A}" dt="2022-08-14T15:27:08.018" v="5136" actId="1076"/>
        <pc:sldMkLst>
          <pc:docMk/>
          <pc:sldMk cId="3097394573" sldId="332"/>
        </pc:sldMkLst>
        <pc:spChg chg="add mod">
          <ac:chgData name="Sarah Mould" userId="21e54652e9a89753" providerId="LiveId" clId="{4212E460-DEA7-45DE-8D8B-4C90C6731D4A}" dt="2022-08-14T15:27:08.018" v="5136" actId="1076"/>
          <ac:spMkLst>
            <pc:docMk/>
            <pc:sldMk cId="3097394573" sldId="332"/>
            <ac:spMk id="3" creationId="{73D2A2E4-1FF5-089E-8579-2911A4E719AE}"/>
          </ac:spMkLst>
        </pc:spChg>
        <pc:spChg chg="del mod">
          <ac:chgData name="Sarah Mould" userId="21e54652e9a89753" providerId="LiveId" clId="{4212E460-DEA7-45DE-8D8B-4C90C6731D4A}" dt="2022-07-23T20:55:49.317" v="1364" actId="478"/>
          <ac:spMkLst>
            <pc:docMk/>
            <pc:sldMk cId="3097394573" sldId="332"/>
            <ac:spMk id="6" creationId="{3D48AC6B-9296-4ABC-9FAF-BF1EF175A624}"/>
          </ac:spMkLst>
        </pc:spChg>
        <pc:spChg chg="del mod">
          <ac:chgData name="Sarah Mould" userId="21e54652e9a89753" providerId="LiveId" clId="{4212E460-DEA7-45DE-8D8B-4C90C6731D4A}" dt="2022-07-23T20:54:59.195" v="1362" actId="478"/>
          <ac:spMkLst>
            <pc:docMk/>
            <pc:sldMk cId="3097394573" sldId="332"/>
            <ac:spMk id="7" creationId="{36D4189B-F10C-442B-9F04-FA663444E107}"/>
          </ac:spMkLst>
        </pc:spChg>
        <pc:spChg chg="mod">
          <ac:chgData name="Sarah Mould" userId="21e54652e9a89753" providerId="LiveId" clId="{4212E460-DEA7-45DE-8D8B-4C90C6731D4A}" dt="2022-08-06T20:29:54.857" v="2342" actId="20577"/>
          <ac:spMkLst>
            <pc:docMk/>
            <pc:sldMk cId="3097394573" sldId="332"/>
            <ac:spMk id="20" creationId="{6A25DA0B-ED7D-4A23-94F0-F0AFC2A7F5F8}"/>
          </ac:spMkLst>
        </pc:spChg>
        <pc:picChg chg="add mod">
          <ac:chgData name="Sarah Mould" userId="21e54652e9a89753" providerId="LiveId" clId="{4212E460-DEA7-45DE-8D8B-4C90C6731D4A}" dt="2022-08-07T18:08:27.951" v="4531" actId="1076"/>
          <ac:picMkLst>
            <pc:docMk/>
            <pc:sldMk cId="3097394573" sldId="332"/>
            <ac:picMk id="2" creationId="{7A65C003-1C84-8B8D-5595-1D919A08AF42}"/>
          </ac:picMkLst>
        </pc:picChg>
        <pc:picChg chg="add del mod">
          <ac:chgData name="Sarah Mould" userId="21e54652e9a89753" providerId="LiveId" clId="{4212E460-DEA7-45DE-8D8B-4C90C6731D4A}" dt="2022-07-23T20:56:42.820" v="1371" actId="478"/>
          <ac:picMkLst>
            <pc:docMk/>
            <pc:sldMk cId="3097394573" sldId="332"/>
            <ac:picMk id="3" creationId="{21F1A71D-AB09-7D9B-DBBF-264C0017552C}"/>
          </ac:picMkLst>
        </pc:picChg>
        <pc:picChg chg="add mod">
          <ac:chgData name="Sarah Mould" userId="21e54652e9a89753" providerId="LiveId" clId="{4212E460-DEA7-45DE-8D8B-4C90C6731D4A}" dt="2022-08-07T18:06:26.716" v="4485" actId="1076"/>
          <ac:picMkLst>
            <pc:docMk/>
            <pc:sldMk cId="3097394573" sldId="332"/>
            <ac:picMk id="4" creationId="{89ECAB85-9B63-8913-93FE-8CAEC8B3A1F1}"/>
          </ac:picMkLst>
        </pc:picChg>
        <pc:picChg chg="add del">
          <ac:chgData name="Sarah Mould" userId="21e54652e9a89753" providerId="LiveId" clId="{4212E460-DEA7-45DE-8D8B-4C90C6731D4A}" dt="2022-07-23T20:55:49.317" v="1364" actId="478"/>
          <ac:picMkLst>
            <pc:docMk/>
            <pc:sldMk cId="3097394573" sldId="332"/>
            <ac:picMk id="1026" creationId="{44756093-2DEC-B457-69E3-A326748A8D01}"/>
          </ac:picMkLst>
        </pc:picChg>
        <pc:picChg chg="add mod">
          <ac:chgData name="Sarah Mould" userId="21e54652e9a89753" providerId="LiveId" clId="{4212E460-DEA7-45DE-8D8B-4C90C6731D4A}" dt="2022-08-07T18:08:37.543" v="4534" actId="1076"/>
          <ac:picMkLst>
            <pc:docMk/>
            <pc:sldMk cId="3097394573" sldId="332"/>
            <ac:picMk id="1028" creationId="{EDCFEB6D-56FE-E14D-B453-BA9F97E99785}"/>
          </ac:picMkLst>
        </pc:picChg>
        <pc:picChg chg="add mod">
          <ac:chgData name="Sarah Mould" userId="21e54652e9a89753" providerId="LiveId" clId="{4212E460-DEA7-45DE-8D8B-4C90C6731D4A}" dt="2022-08-07T18:06:45.339" v="4493" actId="1076"/>
          <ac:picMkLst>
            <pc:docMk/>
            <pc:sldMk cId="3097394573" sldId="332"/>
            <ac:picMk id="1030" creationId="{26794161-BAA4-C992-C9C0-6CD4C6418752}"/>
          </ac:picMkLst>
        </pc:picChg>
        <pc:picChg chg="add del">
          <ac:chgData name="Sarah Mould" userId="21e54652e9a89753" providerId="LiveId" clId="{4212E460-DEA7-45DE-8D8B-4C90C6731D4A}" dt="2022-07-23T20:57:49.533" v="1375" actId="478"/>
          <ac:picMkLst>
            <pc:docMk/>
            <pc:sldMk cId="3097394573" sldId="332"/>
            <ac:picMk id="1032" creationId="{1E4B0865-41C8-587A-1EC9-E62265155113}"/>
          </ac:picMkLst>
        </pc:picChg>
        <pc:picChg chg="add mod">
          <ac:chgData name="Sarah Mould" userId="21e54652e9a89753" providerId="LiveId" clId="{4212E460-DEA7-45DE-8D8B-4C90C6731D4A}" dt="2022-08-07T18:08:54.195" v="4539" actId="1076"/>
          <ac:picMkLst>
            <pc:docMk/>
            <pc:sldMk cId="3097394573" sldId="332"/>
            <ac:picMk id="1034" creationId="{164240B3-E025-2710-2655-A4FD7B55858C}"/>
          </ac:picMkLst>
        </pc:picChg>
        <pc:picChg chg="add mod">
          <ac:chgData name="Sarah Mould" userId="21e54652e9a89753" providerId="LiveId" clId="{4212E460-DEA7-45DE-8D8B-4C90C6731D4A}" dt="2022-08-07T18:06:46.524" v="4494" actId="1076"/>
          <ac:picMkLst>
            <pc:docMk/>
            <pc:sldMk cId="3097394573" sldId="332"/>
            <ac:picMk id="1036" creationId="{CC582D87-693F-E64A-0FE2-6FFD1CC4B945}"/>
          </ac:picMkLst>
        </pc:picChg>
        <pc:picChg chg="add del mod">
          <ac:chgData name="Sarah Mould" userId="21e54652e9a89753" providerId="LiveId" clId="{4212E460-DEA7-45DE-8D8B-4C90C6731D4A}" dt="2022-07-23T21:00:12.864" v="1388" actId="478"/>
          <ac:picMkLst>
            <pc:docMk/>
            <pc:sldMk cId="3097394573" sldId="332"/>
            <ac:picMk id="1038" creationId="{3ECF7F63-B56E-50D2-7DEE-7258F8D4D065}"/>
          </ac:picMkLst>
        </pc:picChg>
        <pc:picChg chg="add mod">
          <ac:chgData name="Sarah Mould" userId="21e54652e9a89753" providerId="LiveId" clId="{4212E460-DEA7-45DE-8D8B-4C90C6731D4A}" dt="2022-08-07T18:07:05.278" v="4498" actId="1076"/>
          <ac:picMkLst>
            <pc:docMk/>
            <pc:sldMk cId="3097394573" sldId="332"/>
            <ac:picMk id="1040" creationId="{96168530-149A-95E9-C667-26268CCBD4A1}"/>
          </ac:picMkLst>
        </pc:picChg>
        <pc:picChg chg="add mod">
          <ac:chgData name="Sarah Mould" userId="21e54652e9a89753" providerId="LiveId" clId="{4212E460-DEA7-45DE-8D8B-4C90C6731D4A}" dt="2022-08-07T18:06:35.608" v="4488" actId="14100"/>
          <ac:picMkLst>
            <pc:docMk/>
            <pc:sldMk cId="3097394573" sldId="332"/>
            <ac:picMk id="1042" creationId="{CB4A1A86-C52E-3671-6697-68D56104C427}"/>
          </ac:picMkLst>
        </pc:picChg>
        <pc:picChg chg="add mod">
          <ac:chgData name="Sarah Mould" userId="21e54652e9a89753" providerId="LiveId" clId="{4212E460-DEA7-45DE-8D8B-4C90C6731D4A}" dt="2022-08-07T18:07:13.864" v="4500" actId="1076"/>
          <ac:picMkLst>
            <pc:docMk/>
            <pc:sldMk cId="3097394573" sldId="332"/>
            <ac:picMk id="1044" creationId="{819072E8-8EB0-FD85-5177-4918374FCE86}"/>
          </ac:picMkLst>
        </pc:picChg>
        <pc:picChg chg="add del mod">
          <ac:chgData name="Sarah Mould" userId="21e54652e9a89753" providerId="LiveId" clId="{4212E460-DEA7-45DE-8D8B-4C90C6731D4A}" dt="2022-07-23T21:04:23.623" v="1428" actId="478"/>
          <ac:picMkLst>
            <pc:docMk/>
            <pc:sldMk cId="3097394573" sldId="332"/>
            <ac:picMk id="1046" creationId="{C0CD1954-D240-D193-7204-628A2676EA9E}"/>
          </ac:picMkLst>
        </pc:picChg>
        <pc:picChg chg="add mod">
          <ac:chgData name="Sarah Mould" userId="21e54652e9a89753" providerId="LiveId" clId="{4212E460-DEA7-45DE-8D8B-4C90C6731D4A}" dt="2022-08-07T18:06:58.550" v="4497" actId="1076"/>
          <ac:picMkLst>
            <pc:docMk/>
            <pc:sldMk cId="3097394573" sldId="332"/>
            <ac:picMk id="1048" creationId="{959B2999-FA6C-6308-656F-0AA265BBBA5C}"/>
          </ac:picMkLst>
        </pc:picChg>
        <pc:picChg chg="add mod">
          <ac:chgData name="Sarah Mould" userId="21e54652e9a89753" providerId="LiveId" clId="{4212E460-DEA7-45DE-8D8B-4C90C6731D4A}" dt="2022-08-07T18:06:48.110" v="4495" actId="1076"/>
          <ac:picMkLst>
            <pc:docMk/>
            <pc:sldMk cId="3097394573" sldId="332"/>
            <ac:picMk id="1050" creationId="{82ACDA0F-A1F3-3DBA-DA56-68EE10ABD9B7}"/>
          </ac:picMkLst>
        </pc:picChg>
        <pc:picChg chg="add mod">
          <ac:chgData name="Sarah Mould" userId="21e54652e9a89753" providerId="LiveId" clId="{4212E460-DEA7-45DE-8D8B-4C90C6731D4A}" dt="2022-08-07T18:08:41.681" v="4536" actId="1076"/>
          <ac:picMkLst>
            <pc:docMk/>
            <pc:sldMk cId="3097394573" sldId="332"/>
            <ac:picMk id="1052" creationId="{9B308375-ACF2-D128-D7E4-59B4DE900FEB}"/>
          </ac:picMkLst>
        </pc:picChg>
      </pc:sldChg>
      <pc:sldChg chg="addSp delSp modSp mod delAnim modAnim">
        <pc:chgData name="Sarah Mould" userId="21e54652e9a89753" providerId="LiveId" clId="{4212E460-DEA7-45DE-8D8B-4C90C6731D4A}" dt="2022-08-07T19:05:05.566" v="4829" actId="20577"/>
        <pc:sldMkLst>
          <pc:docMk/>
          <pc:sldMk cId="2312093383" sldId="341"/>
        </pc:sldMkLst>
        <pc:spChg chg="del mod">
          <ac:chgData name="Sarah Mould" userId="21e54652e9a89753" providerId="LiveId" clId="{4212E460-DEA7-45DE-8D8B-4C90C6731D4A}" dt="2022-07-24T00:32:16.558" v="1474" actId="478"/>
          <ac:spMkLst>
            <pc:docMk/>
            <pc:sldMk cId="2312093383" sldId="341"/>
            <ac:spMk id="4" creationId="{A292AF75-51FF-44BB-BE08-B6E46FA676FB}"/>
          </ac:spMkLst>
        </pc:spChg>
        <pc:spChg chg="add mod">
          <ac:chgData name="Sarah Mould" userId="21e54652e9a89753" providerId="LiveId" clId="{4212E460-DEA7-45DE-8D8B-4C90C6731D4A}" dt="2022-08-06T21:58:43.898" v="3683" actId="208"/>
          <ac:spMkLst>
            <pc:docMk/>
            <pc:sldMk cId="2312093383" sldId="341"/>
            <ac:spMk id="4" creationId="{EB5EB27B-688F-EECD-000E-2898F64A2187}"/>
          </ac:spMkLst>
        </pc:spChg>
        <pc:spChg chg="del mod">
          <ac:chgData name="Sarah Mould" userId="21e54652e9a89753" providerId="LiveId" clId="{4212E460-DEA7-45DE-8D8B-4C90C6731D4A}" dt="2022-07-24T00:32:11.643" v="1473"/>
          <ac:spMkLst>
            <pc:docMk/>
            <pc:sldMk cId="2312093383" sldId="341"/>
            <ac:spMk id="5" creationId="{ED6E481A-4147-4316-9B80-FFFD3174C4F8}"/>
          </ac:spMkLst>
        </pc:spChg>
        <pc:spChg chg="del mod">
          <ac:chgData name="Sarah Mould" userId="21e54652e9a89753" providerId="LiveId" clId="{4212E460-DEA7-45DE-8D8B-4C90C6731D4A}" dt="2022-07-24T00:32:11.643" v="1471" actId="478"/>
          <ac:spMkLst>
            <pc:docMk/>
            <pc:sldMk cId="2312093383" sldId="341"/>
            <ac:spMk id="6" creationId="{2127C3C4-5F41-4CA2-BF84-87EF0A83E8EE}"/>
          </ac:spMkLst>
        </pc:spChg>
        <pc:spChg chg="mod">
          <ac:chgData name="Sarah Mould" userId="21e54652e9a89753" providerId="LiveId" clId="{4212E460-DEA7-45DE-8D8B-4C90C6731D4A}" dt="2022-08-07T19:05:05.566" v="4829" actId="20577"/>
          <ac:spMkLst>
            <pc:docMk/>
            <pc:sldMk cId="2312093383" sldId="341"/>
            <ac:spMk id="20" creationId="{6A25DA0B-ED7D-4A23-94F0-F0AFC2A7F5F8}"/>
          </ac:spMkLst>
        </pc:spChg>
        <pc:picChg chg="add mod">
          <ac:chgData name="Sarah Mould" userId="21e54652e9a89753" providerId="LiveId" clId="{4212E460-DEA7-45DE-8D8B-4C90C6731D4A}" dt="2022-08-06T21:58:16.288" v="3665" actId="1076"/>
          <ac:picMkLst>
            <pc:docMk/>
            <pc:sldMk cId="2312093383" sldId="341"/>
            <ac:picMk id="2" creationId="{55CA07B7-228D-F771-5A39-39BBAFCD847B}"/>
          </ac:picMkLst>
        </pc:picChg>
        <pc:picChg chg="add mod">
          <ac:chgData name="Sarah Mould" userId="21e54652e9a89753" providerId="LiveId" clId="{4212E460-DEA7-45DE-8D8B-4C90C6731D4A}" dt="2022-08-06T21:57:56.304" v="3655" actId="1076"/>
          <ac:picMkLst>
            <pc:docMk/>
            <pc:sldMk cId="2312093383" sldId="341"/>
            <ac:picMk id="3" creationId="{7DBC99E2-2FE1-D566-F4C0-A5CC6C98D01D}"/>
          </ac:picMkLst>
        </pc:picChg>
        <pc:picChg chg="add del mod">
          <ac:chgData name="Sarah Mould" userId="21e54652e9a89753" providerId="LiveId" clId="{4212E460-DEA7-45DE-8D8B-4C90C6731D4A}" dt="2022-07-24T00:34:56.730" v="1483" actId="478"/>
          <ac:picMkLst>
            <pc:docMk/>
            <pc:sldMk cId="2312093383" sldId="341"/>
            <ac:picMk id="7" creationId="{27C8AAA9-63D9-0844-D45A-C1CBE145875A}"/>
          </ac:picMkLst>
        </pc:picChg>
        <pc:picChg chg="add mod">
          <ac:chgData name="Sarah Mould" userId="21e54652e9a89753" providerId="LiveId" clId="{4212E460-DEA7-45DE-8D8B-4C90C6731D4A}" dt="2022-08-06T21:58:20.904" v="3667" actId="1076"/>
          <ac:picMkLst>
            <pc:docMk/>
            <pc:sldMk cId="2312093383" sldId="341"/>
            <ac:picMk id="8" creationId="{242D45AD-93C8-E434-1D76-084324536A64}"/>
          </ac:picMkLst>
        </pc:picChg>
        <pc:picChg chg="add mod">
          <ac:chgData name="Sarah Mould" userId="21e54652e9a89753" providerId="LiveId" clId="{4212E460-DEA7-45DE-8D8B-4C90C6731D4A}" dt="2022-08-06T21:58:24.554" v="3669" actId="1076"/>
          <ac:picMkLst>
            <pc:docMk/>
            <pc:sldMk cId="2312093383" sldId="341"/>
            <ac:picMk id="9" creationId="{FD072EDD-9B7A-77D6-7FB4-10162A2DECF3}"/>
          </ac:picMkLst>
        </pc:picChg>
        <pc:picChg chg="add mod">
          <ac:chgData name="Sarah Mould" userId="21e54652e9a89753" providerId="LiveId" clId="{4212E460-DEA7-45DE-8D8B-4C90C6731D4A}" dt="2022-08-06T21:58:22.359" v="3668" actId="1076"/>
          <ac:picMkLst>
            <pc:docMk/>
            <pc:sldMk cId="2312093383" sldId="341"/>
            <ac:picMk id="10" creationId="{BF2FE2C7-726C-B1EC-4A91-EF5C19470421}"/>
          </ac:picMkLst>
        </pc:picChg>
        <pc:picChg chg="add mod">
          <ac:chgData name="Sarah Mould" userId="21e54652e9a89753" providerId="LiveId" clId="{4212E460-DEA7-45DE-8D8B-4C90C6731D4A}" dt="2022-08-06T21:58:18.988" v="3666" actId="1076"/>
          <ac:picMkLst>
            <pc:docMk/>
            <pc:sldMk cId="2312093383" sldId="341"/>
            <ac:picMk id="11" creationId="{3BAE2E32-4056-3AA8-D4BA-6D4106FB8BB7}"/>
          </ac:picMkLst>
        </pc:picChg>
      </pc:sldChg>
      <pc:sldChg chg="modSp mod">
        <pc:chgData name="Sarah Mould" userId="21e54652e9a89753" providerId="LiveId" clId="{4212E460-DEA7-45DE-8D8B-4C90C6731D4A}" dt="2022-07-03T16:06:31.667" v="1000" actId="2711"/>
        <pc:sldMkLst>
          <pc:docMk/>
          <pc:sldMk cId="1289035233" sldId="342"/>
        </pc:sldMkLst>
        <pc:spChg chg="mod">
          <ac:chgData name="Sarah Mould" userId="21e54652e9a89753" providerId="LiveId" clId="{4212E460-DEA7-45DE-8D8B-4C90C6731D4A}" dt="2022-07-03T16:06:31.667" v="1000" actId="2711"/>
          <ac:spMkLst>
            <pc:docMk/>
            <pc:sldMk cId="1289035233" sldId="342"/>
            <ac:spMk id="2" creationId="{00000000-0000-0000-0000-000000000000}"/>
          </ac:spMkLst>
        </pc:spChg>
      </pc:sldChg>
      <pc:sldChg chg="addSp delSp modSp mod ord delAnim modAnim">
        <pc:chgData name="Sarah Mould" userId="21e54652e9a89753" providerId="LiveId" clId="{4212E460-DEA7-45DE-8D8B-4C90C6731D4A}" dt="2022-07-24T18:01:19.753" v="1781" actId="6549"/>
        <pc:sldMkLst>
          <pc:docMk/>
          <pc:sldMk cId="1413367603" sldId="343"/>
        </pc:sldMkLst>
        <pc:spChg chg="mod">
          <ac:chgData name="Sarah Mould" userId="21e54652e9a89753" providerId="LiveId" clId="{4212E460-DEA7-45DE-8D8B-4C90C6731D4A}" dt="2022-07-24T18:01:19.753" v="1781" actId="6549"/>
          <ac:spMkLst>
            <pc:docMk/>
            <pc:sldMk cId="1413367603" sldId="343"/>
            <ac:spMk id="2" creationId="{A567B1C7-5F5C-4881-A040-52FECE8549DC}"/>
          </ac:spMkLst>
        </pc:spChg>
        <pc:spChg chg="mod">
          <ac:chgData name="Sarah Mould" userId="21e54652e9a89753" providerId="LiveId" clId="{4212E460-DEA7-45DE-8D8B-4C90C6731D4A}" dt="2022-07-24T17:48:47.090" v="1774" actId="20577"/>
          <ac:spMkLst>
            <pc:docMk/>
            <pc:sldMk cId="1413367603" sldId="343"/>
            <ac:spMk id="4" creationId="{E76B11B8-2BC6-4B71-8583-85EB54D1DDD3}"/>
          </ac:spMkLst>
        </pc:spChg>
        <pc:spChg chg="del mod">
          <ac:chgData name="Sarah Mould" userId="21e54652e9a89753" providerId="LiveId" clId="{4212E460-DEA7-45DE-8D8B-4C90C6731D4A}" dt="2022-07-24T00:39:58.839" v="1498" actId="478"/>
          <ac:spMkLst>
            <pc:docMk/>
            <pc:sldMk cId="1413367603" sldId="343"/>
            <ac:spMk id="5" creationId="{55BBEDCD-AFD1-42B8-92F5-64AC966AFB8E}"/>
          </ac:spMkLst>
        </pc:spChg>
        <pc:graphicFrameChg chg="add mod modGraphic">
          <ac:chgData name="Sarah Mould" userId="21e54652e9a89753" providerId="LiveId" clId="{4212E460-DEA7-45DE-8D8B-4C90C6731D4A}" dt="2022-07-24T17:58:14.747" v="1779" actId="14734"/>
          <ac:graphicFrameMkLst>
            <pc:docMk/>
            <pc:sldMk cId="1413367603" sldId="343"/>
            <ac:graphicFrameMk id="3" creationId="{9B73E57F-7EE5-9F4B-0D5C-36AC0FAAF960}"/>
          </ac:graphicFrameMkLst>
        </pc:graphicFrameChg>
      </pc:sldChg>
      <pc:sldChg chg="addSp delSp modSp mod delAnim modAnim">
        <pc:chgData name="Sarah Mould" userId="21e54652e9a89753" providerId="LiveId" clId="{4212E460-DEA7-45DE-8D8B-4C90C6731D4A}" dt="2022-08-07T22:32:35.844" v="5105" actId="20577"/>
        <pc:sldMkLst>
          <pc:docMk/>
          <pc:sldMk cId="3549192743" sldId="344"/>
        </pc:sldMkLst>
        <pc:spChg chg="mod">
          <ac:chgData name="Sarah Mould" userId="21e54652e9a89753" providerId="LiveId" clId="{4212E460-DEA7-45DE-8D8B-4C90C6731D4A}" dt="2022-08-06T22:29:18.330" v="3936" actId="404"/>
          <ac:spMkLst>
            <pc:docMk/>
            <pc:sldMk cId="3549192743" sldId="344"/>
            <ac:spMk id="3" creationId="{D3C2B334-6873-4812-8E37-1942B12C836A}"/>
          </ac:spMkLst>
        </pc:spChg>
        <pc:spChg chg="del">
          <ac:chgData name="Sarah Mould" userId="21e54652e9a89753" providerId="LiveId" clId="{4212E460-DEA7-45DE-8D8B-4C90C6731D4A}" dt="2022-08-06T22:25:52.606" v="3748" actId="478"/>
          <ac:spMkLst>
            <pc:docMk/>
            <pc:sldMk cId="3549192743" sldId="344"/>
            <ac:spMk id="4" creationId="{C3AB0517-E437-4301-B79C-308D907C7155}"/>
          </ac:spMkLst>
        </pc:spChg>
        <pc:spChg chg="del">
          <ac:chgData name="Sarah Mould" userId="21e54652e9a89753" providerId="LiveId" clId="{4212E460-DEA7-45DE-8D8B-4C90C6731D4A}" dt="2022-08-06T22:25:57.661" v="3749" actId="478"/>
          <ac:spMkLst>
            <pc:docMk/>
            <pc:sldMk cId="3549192743" sldId="344"/>
            <ac:spMk id="5" creationId="{4F586B1A-8F69-4234-A15A-514C7D04C914}"/>
          </ac:spMkLst>
        </pc:spChg>
        <pc:spChg chg="del">
          <ac:chgData name="Sarah Mould" userId="21e54652e9a89753" providerId="LiveId" clId="{4212E460-DEA7-45DE-8D8B-4C90C6731D4A}" dt="2022-08-06T22:26:01.198" v="3750" actId="478"/>
          <ac:spMkLst>
            <pc:docMk/>
            <pc:sldMk cId="3549192743" sldId="344"/>
            <ac:spMk id="6" creationId="{23BADB4A-00B6-4D77-A99F-F487CBD57FAF}"/>
          </ac:spMkLst>
        </pc:spChg>
        <pc:spChg chg="mod">
          <ac:chgData name="Sarah Mould" userId="21e54652e9a89753" providerId="LiveId" clId="{4212E460-DEA7-45DE-8D8B-4C90C6731D4A}" dt="2022-08-07T22:32:35.844" v="5105" actId="20577"/>
          <ac:spMkLst>
            <pc:docMk/>
            <pc:sldMk cId="3549192743" sldId="344"/>
            <ac:spMk id="7" creationId="{34A39808-630E-40C2-9D5F-4FEACAC91016}"/>
          </ac:spMkLst>
        </pc:spChg>
        <pc:picChg chg="add mod">
          <ac:chgData name="Sarah Mould" userId="21e54652e9a89753" providerId="LiveId" clId="{4212E460-DEA7-45DE-8D8B-4C90C6731D4A}" dt="2022-08-06T22:28:41.156" v="3930" actId="1076"/>
          <ac:picMkLst>
            <pc:docMk/>
            <pc:sldMk cId="3549192743" sldId="344"/>
            <ac:picMk id="2" creationId="{0CF98004-C944-1ED7-DD6A-EB64264E7A2F}"/>
          </ac:picMkLst>
        </pc:picChg>
      </pc:sldChg>
      <pc:sldChg chg="addSp delSp modSp mod delAnim modAnim">
        <pc:chgData name="Sarah Mould" userId="21e54652e9a89753" providerId="LiveId" clId="{4212E460-DEA7-45DE-8D8B-4C90C6731D4A}" dt="2022-08-07T22:32:41.756" v="5107" actId="20577"/>
        <pc:sldMkLst>
          <pc:docMk/>
          <pc:sldMk cId="1008917408" sldId="345"/>
        </pc:sldMkLst>
        <pc:spChg chg="add del mod">
          <ac:chgData name="Sarah Mould" userId="21e54652e9a89753" providerId="LiveId" clId="{4212E460-DEA7-45DE-8D8B-4C90C6731D4A}" dt="2022-08-07T19:28:56.028" v="4865" actId="6549"/>
          <ac:spMkLst>
            <pc:docMk/>
            <pc:sldMk cId="1008917408" sldId="345"/>
            <ac:spMk id="3" creationId="{31034AF7-FD5A-4D20-A9F7-8C2D4E7E792E}"/>
          </ac:spMkLst>
        </pc:spChg>
        <pc:spChg chg="del mod">
          <ac:chgData name="Sarah Mould" userId="21e54652e9a89753" providerId="LiveId" clId="{4212E460-DEA7-45DE-8D8B-4C90C6731D4A}" dt="2022-08-06T22:30:13.816" v="3966" actId="478"/>
          <ac:spMkLst>
            <pc:docMk/>
            <pc:sldMk cId="1008917408" sldId="345"/>
            <ac:spMk id="4" creationId="{4219FA4C-2576-4D70-A36A-DB8594AF48BE}"/>
          </ac:spMkLst>
        </pc:spChg>
        <pc:spChg chg="mod">
          <ac:chgData name="Sarah Mould" userId="21e54652e9a89753" providerId="LiveId" clId="{4212E460-DEA7-45DE-8D8B-4C90C6731D4A}" dt="2022-08-07T22:32:41.756" v="5107" actId="20577"/>
          <ac:spMkLst>
            <pc:docMk/>
            <pc:sldMk cId="1008917408" sldId="345"/>
            <ac:spMk id="5" creationId="{1C4082C5-74EC-4A8E-9FF1-B34056958B75}"/>
          </ac:spMkLst>
        </pc:spChg>
        <pc:spChg chg="add mod">
          <ac:chgData name="Sarah Mould" userId="21e54652e9a89753" providerId="LiveId" clId="{4212E460-DEA7-45DE-8D8B-4C90C6731D4A}" dt="2022-08-07T19:28:32.388" v="4860" actId="1076"/>
          <ac:spMkLst>
            <pc:docMk/>
            <pc:sldMk cId="1008917408" sldId="345"/>
            <ac:spMk id="6" creationId="{8E23690C-C7FC-0D26-BCED-5D239F3F883E}"/>
          </ac:spMkLst>
        </pc:spChg>
        <pc:spChg chg="add mod">
          <ac:chgData name="Sarah Mould" userId="21e54652e9a89753" providerId="LiveId" clId="{4212E460-DEA7-45DE-8D8B-4C90C6731D4A}" dt="2022-08-07T19:29:02.787" v="4866" actId="1076"/>
          <ac:spMkLst>
            <pc:docMk/>
            <pc:sldMk cId="1008917408" sldId="345"/>
            <ac:spMk id="7" creationId="{D7C0B118-DCCF-ABAF-D1F2-AE5C88F77B65}"/>
          </ac:spMkLst>
        </pc:spChg>
        <pc:picChg chg="add mod">
          <ac:chgData name="Sarah Mould" userId="21e54652e9a89753" providerId="LiveId" clId="{4212E460-DEA7-45DE-8D8B-4C90C6731D4A}" dt="2022-08-07T19:28:34.110" v="4861" actId="1076"/>
          <ac:picMkLst>
            <pc:docMk/>
            <pc:sldMk cId="1008917408" sldId="345"/>
            <ac:picMk id="2" creationId="{4765ECA8-E7D7-43DD-9C7E-600E38127D0A}"/>
          </ac:picMkLst>
        </pc:picChg>
        <pc:picChg chg="add del mod">
          <ac:chgData name="Sarah Mould" userId="21e54652e9a89753" providerId="LiveId" clId="{4212E460-DEA7-45DE-8D8B-4C90C6731D4A}" dt="2022-08-07T19:28:29.820" v="4859" actId="1076"/>
          <ac:picMkLst>
            <pc:docMk/>
            <pc:sldMk cId="1008917408" sldId="345"/>
            <ac:picMk id="3074" creationId="{52199BA2-DE8C-E427-0F68-143D0722150C}"/>
          </ac:picMkLst>
        </pc:picChg>
      </pc:sldChg>
      <pc:sldChg chg="delSp modSp del mod">
        <pc:chgData name="Sarah Mould" userId="21e54652e9a89753" providerId="LiveId" clId="{4212E460-DEA7-45DE-8D8B-4C90C6731D4A}" dt="2022-08-07T21:01:01.336" v="4869" actId="47"/>
        <pc:sldMkLst>
          <pc:docMk/>
          <pc:sldMk cId="3816595923" sldId="346"/>
        </pc:sldMkLst>
        <pc:spChg chg="mod">
          <ac:chgData name="Sarah Mould" userId="21e54652e9a89753" providerId="LiveId" clId="{4212E460-DEA7-45DE-8D8B-4C90C6731D4A}" dt="2022-08-06T22:39:33.962" v="4040" actId="20577"/>
          <ac:spMkLst>
            <pc:docMk/>
            <pc:sldMk cId="3816595923" sldId="346"/>
            <ac:spMk id="2" creationId="{221D6C04-DDD3-4C5B-8434-59516CD73321}"/>
          </ac:spMkLst>
        </pc:spChg>
        <pc:spChg chg="mod">
          <ac:chgData name="Sarah Mould" userId="21e54652e9a89753" providerId="LiveId" clId="{4212E460-DEA7-45DE-8D8B-4C90C6731D4A}" dt="2022-08-06T22:40:41.768" v="4046" actId="20577"/>
          <ac:spMkLst>
            <pc:docMk/>
            <pc:sldMk cId="3816595923" sldId="346"/>
            <ac:spMk id="3" creationId="{22FDC39A-4CB8-4686-B828-E430445AA37B}"/>
          </ac:spMkLst>
        </pc:spChg>
        <pc:picChg chg="del">
          <ac:chgData name="Sarah Mould" userId="21e54652e9a89753" providerId="LiveId" clId="{4212E460-DEA7-45DE-8D8B-4C90C6731D4A}" dt="2022-08-06T22:39:29.565" v="4037" actId="478"/>
          <ac:picMkLst>
            <pc:docMk/>
            <pc:sldMk cId="3816595923" sldId="346"/>
            <ac:picMk id="5" creationId="{D0FEC19D-C759-498A-A38E-CBA4076BDC55}"/>
          </ac:picMkLst>
        </pc:picChg>
        <pc:picChg chg="del">
          <ac:chgData name="Sarah Mould" userId="21e54652e9a89753" providerId="LiveId" clId="{4212E460-DEA7-45DE-8D8B-4C90C6731D4A}" dt="2022-08-06T22:39:28.408" v="4036" actId="478"/>
          <ac:picMkLst>
            <pc:docMk/>
            <pc:sldMk cId="3816595923" sldId="346"/>
            <ac:picMk id="7" creationId="{9D006A70-8635-466F-8DBD-3113DE811D4D}"/>
          </ac:picMkLst>
        </pc:picChg>
      </pc:sldChg>
      <pc:sldChg chg="modSp del modAnim">
        <pc:chgData name="Sarah Mould" userId="21e54652e9a89753" providerId="LiveId" clId="{4212E460-DEA7-45DE-8D8B-4C90C6731D4A}" dt="2022-08-07T20:53:25.912" v="4867" actId="47"/>
        <pc:sldMkLst>
          <pc:docMk/>
          <pc:sldMk cId="1995011707" sldId="347"/>
        </pc:sldMkLst>
        <pc:spChg chg="mod">
          <ac:chgData name="Sarah Mould" userId="21e54652e9a89753" providerId="LiveId" clId="{4212E460-DEA7-45DE-8D8B-4C90C6731D4A}" dt="2022-08-06T22:41:25.801" v="4063" actId="20577"/>
          <ac:spMkLst>
            <pc:docMk/>
            <pc:sldMk cId="1995011707" sldId="347"/>
            <ac:spMk id="2" creationId="{27BBA874-3C72-456B-A744-70C91F6EA2C4}"/>
          </ac:spMkLst>
        </pc:spChg>
      </pc:sldChg>
      <pc:sldChg chg="modSp del mod">
        <pc:chgData name="Sarah Mould" userId="21e54652e9a89753" providerId="LiveId" clId="{4212E460-DEA7-45DE-8D8B-4C90C6731D4A}" dt="2022-08-06T22:43:03.167" v="4142" actId="47"/>
        <pc:sldMkLst>
          <pc:docMk/>
          <pc:sldMk cId="489834220" sldId="348"/>
        </pc:sldMkLst>
        <pc:spChg chg="mod">
          <ac:chgData name="Sarah Mould" userId="21e54652e9a89753" providerId="LiveId" clId="{4212E460-DEA7-45DE-8D8B-4C90C6731D4A}" dt="2022-08-06T22:42:38.162" v="4136" actId="21"/>
          <ac:spMkLst>
            <pc:docMk/>
            <pc:sldMk cId="489834220" sldId="348"/>
            <ac:spMk id="4" creationId="{1C84A8EF-4CB5-441D-8885-9AC03C198DE9}"/>
          </ac:spMkLst>
        </pc:spChg>
      </pc:sldChg>
      <pc:sldChg chg="modSp mod ord">
        <pc:chgData name="Sarah Mould" userId="21e54652e9a89753" providerId="LiveId" clId="{4212E460-DEA7-45DE-8D8B-4C90C6731D4A}" dt="2022-08-06T20:10:40.707" v="2247" actId="20577"/>
        <pc:sldMkLst>
          <pc:docMk/>
          <pc:sldMk cId="1362648738" sldId="349"/>
        </pc:sldMkLst>
        <pc:spChg chg="mod">
          <ac:chgData name="Sarah Mould" userId="21e54652e9a89753" providerId="LiveId" clId="{4212E460-DEA7-45DE-8D8B-4C90C6731D4A}" dt="2022-08-06T20:07:10.684" v="2228" actId="20577"/>
          <ac:spMkLst>
            <pc:docMk/>
            <pc:sldMk cId="1362648738" sldId="349"/>
            <ac:spMk id="2" creationId="{00000000-0000-0000-0000-000000000000}"/>
          </ac:spMkLst>
        </pc:spChg>
        <pc:spChg chg="mod">
          <ac:chgData name="Sarah Mould" userId="21e54652e9a89753" providerId="LiveId" clId="{4212E460-DEA7-45DE-8D8B-4C90C6731D4A}" dt="2022-08-06T20:10:40.707" v="2247" actId="20577"/>
          <ac:spMkLst>
            <pc:docMk/>
            <pc:sldMk cId="1362648738" sldId="349"/>
            <ac:spMk id="20" creationId="{6A25DA0B-ED7D-4A23-94F0-F0AFC2A7F5F8}"/>
          </ac:spMkLst>
        </pc:spChg>
      </pc:sldChg>
      <pc:sldChg chg="delSp modSp add del mod">
        <pc:chgData name="Sarah Mould" userId="21e54652e9a89753" providerId="LiveId" clId="{4212E460-DEA7-45DE-8D8B-4C90C6731D4A}" dt="2022-08-07T20:53:36.520" v="4868" actId="47"/>
        <pc:sldMkLst>
          <pc:docMk/>
          <pc:sldMk cId="799031582" sldId="350"/>
        </pc:sldMkLst>
        <pc:spChg chg="mod">
          <ac:chgData name="Sarah Mould" userId="21e54652e9a89753" providerId="LiveId" clId="{4212E460-DEA7-45DE-8D8B-4C90C6731D4A}" dt="2022-08-06T22:42:58.985" v="4141" actId="20577"/>
          <ac:spMkLst>
            <pc:docMk/>
            <pc:sldMk cId="799031582" sldId="350"/>
            <ac:spMk id="4" creationId="{A0145DA5-8DB2-431A-9691-ED95A46DC730}"/>
          </ac:spMkLst>
        </pc:spChg>
        <pc:spChg chg="del">
          <ac:chgData name="Sarah Mould" userId="21e54652e9a89753" providerId="LiveId" clId="{4212E460-DEA7-45DE-8D8B-4C90C6731D4A}" dt="2022-08-06T22:42:52.588" v="4139" actId="478"/>
          <ac:spMkLst>
            <pc:docMk/>
            <pc:sldMk cId="799031582" sldId="350"/>
            <ac:spMk id="6" creationId="{918AEA71-8CC4-48F1-9611-8CFC3734CC52}"/>
          </ac:spMkLst>
        </pc:spChg>
        <pc:picChg chg="del">
          <ac:chgData name="Sarah Mould" userId="21e54652e9a89753" providerId="LiveId" clId="{4212E460-DEA7-45DE-8D8B-4C90C6731D4A}" dt="2022-08-06T22:42:53.316" v="4140" actId="478"/>
          <ac:picMkLst>
            <pc:docMk/>
            <pc:sldMk cId="799031582" sldId="350"/>
            <ac:picMk id="7" creationId="{B284FFDA-CB62-4FCA-BB04-A38DFB3223B0}"/>
          </ac:picMkLst>
        </pc:picChg>
      </pc:sldChg>
      <pc:sldChg chg="add del">
        <pc:chgData name="Sarah Mould" userId="21e54652e9a89753" providerId="LiveId" clId="{4212E460-DEA7-45DE-8D8B-4C90C6731D4A}" dt="2022-08-06T22:44:15.701" v="4179" actId="47"/>
        <pc:sldMkLst>
          <pc:docMk/>
          <pc:sldMk cId="3241876113" sldId="351"/>
        </pc:sldMkLst>
      </pc:sldChg>
      <pc:sldChg chg="add del">
        <pc:chgData name="Sarah Mould" userId="21e54652e9a89753" providerId="LiveId" clId="{4212E460-DEA7-45DE-8D8B-4C90C6731D4A}" dt="2022-08-06T22:44:17.409" v="4180" actId="47"/>
        <pc:sldMkLst>
          <pc:docMk/>
          <pc:sldMk cId="2559754130" sldId="352"/>
        </pc:sldMkLst>
      </pc:sldChg>
      <pc:sldChg chg="add del">
        <pc:chgData name="Sarah Mould" userId="21e54652e9a89753" providerId="LiveId" clId="{4212E460-DEA7-45DE-8D8B-4C90C6731D4A}" dt="2022-08-06T22:44:18.903" v="4181" actId="47"/>
        <pc:sldMkLst>
          <pc:docMk/>
          <pc:sldMk cId="3316227045" sldId="353"/>
        </pc:sldMkLst>
      </pc:sldChg>
      <pc:sldChg chg="add del">
        <pc:chgData name="Sarah Mould" userId="21e54652e9a89753" providerId="LiveId" clId="{4212E460-DEA7-45DE-8D8B-4C90C6731D4A}" dt="2022-08-06T22:44:21.998" v="4182" actId="47"/>
        <pc:sldMkLst>
          <pc:docMk/>
          <pc:sldMk cId="456278037" sldId="354"/>
        </pc:sldMkLst>
      </pc:sldChg>
      <pc:sldChg chg="add del">
        <pc:chgData name="Sarah Mould" userId="21e54652e9a89753" providerId="LiveId" clId="{4212E460-DEA7-45DE-8D8B-4C90C6731D4A}" dt="2022-08-06T22:44:23.670" v="4183" actId="47"/>
        <pc:sldMkLst>
          <pc:docMk/>
          <pc:sldMk cId="3529905932" sldId="355"/>
        </pc:sldMkLst>
      </pc:sldChg>
      <pc:sldChg chg="add del">
        <pc:chgData name="Sarah Mould" userId="21e54652e9a89753" providerId="LiveId" clId="{4212E460-DEA7-45DE-8D8B-4C90C6731D4A}" dt="2022-08-06T22:44:24.948" v="4184" actId="47"/>
        <pc:sldMkLst>
          <pc:docMk/>
          <pc:sldMk cId="3030181590" sldId="356"/>
        </pc:sldMkLst>
      </pc:sldChg>
      <pc:sldChg chg="add del">
        <pc:chgData name="Sarah Mould" userId="21e54652e9a89753" providerId="LiveId" clId="{4212E460-DEA7-45DE-8D8B-4C90C6731D4A}" dt="2022-08-06T22:44:26.280" v="4185" actId="47"/>
        <pc:sldMkLst>
          <pc:docMk/>
          <pc:sldMk cId="2856816963" sldId="357"/>
        </pc:sldMkLst>
      </pc:sldChg>
      <pc:sldChg chg="add del">
        <pc:chgData name="Sarah Mould" userId="21e54652e9a89753" providerId="LiveId" clId="{4212E460-DEA7-45DE-8D8B-4C90C6731D4A}" dt="2022-08-06T22:44:28.059" v="4186" actId="47"/>
        <pc:sldMkLst>
          <pc:docMk/>
          <pc:sldMk cId="1762053857" sldId="358"/>
        </pc:sldMkLst>
      </pc:sldChg>
      <pc:sldChg chg="add del">
        <pc:chgData name="Sarah Mould" userId="21e54652e9a89753" providerId="LiveId" clId="{4212E460-DEA7-45DE-8D8B-4C90C6731D4A}" dt="2022-08-06T22:44:29.685" v="4187" actId="47"/>
        <pc:sldMkLst>
          <pc:docMk/>
          <pc:sldMk cId="2577015641" sldId="359"/>
        </pc:sldMkLst>
      </pc:sldChg>
      <pc:sldChg chg="add del">
        <pc:chgData name="Sarah Mould" userId="21e54652e9a89753" providerId="LiveId" clId="{4212E460-DEA7-45DE-8D8B-4C90C6731D4A}" dt="2022-08-06T22:44:31.132" v="4188" actId="47"/>
        <pc:sldMkLst>
          <pc:docMk/>
          <pc:sldMk cId="1591247705" sldId="360"/>
        </pc:sldMkLst>
      </pc:sldChg>
      <pc:sldChg chg="add del">
        <pc:chgData name="Sarah Mould" userId="21e54652e9a89753" providerId="LiveId" clId="{4212E460-DEA7-45DE-8D8B-4C90C6731D4A}" dt="2022-08-06T22:44:32.540" v="4189" actId="47"/>
        <pc:sldMkLst>
          <pc:docMk/>
          <pc:sldMk cId="3423596249" sldId="361"/>
        </pc:sldMkLst>
      </pc:sldChg>
      <pc:sldChg chg="add del">
        <pc:chgData name="Sarah Mould" userId="21e54652e9a89753" providerId="LiveId" clId="{4212E460-DEA7-45DE-8D8B-4C90C6731D4A}" dt="2022-08-06T22:44:33.944" v="4190" actId="47"/>
        <pc:sldMkLst>
          <pc:docMk/>
          <pc:sldMk cId="2341477916" sldId="362"/>
        </pc:sldMkLst>
      </pc:sldChg>
      <pc:sldChg chg="add del">
        <pc:chgData name="Sarah Mould" userId="21e54652e9a89753" providerId="LiveId" clId="{4212E460-DEA7-45DE-8D8B-4C90C6731D4A}" dt="2022-08-06T22:44:35.392" v="4191" actId="47"/>
        <pc:sldMkLst>
          <pc:docMk/>
          <pc:sldMk cId="2775565596" sldId="363"/>
        </pc:sldMkLst>
      </pc:sldChg>
      <pc:sldChg chg="add del">
        <pc:chgData name="Sarah Mould" userId="21e54652e9a89753" providerId="LiveId" clId="{4212E460-DEA7-45DE-8D8B-4C90C6731D4A}" dt="2022-08-06T22:44:36.797" v="4192" actId="47"/>
        <pc:sldMkLst>
          <pc:docMk/>
          <pc:sldMk cId="2009313725" sldId="364"/>
        </pc:sldMkLst>
      </pc:sldChg>
      <pc:sldChg chg="add del">
        <pc:chgData name="Sarah Mould" userId="21e54652e9a89753" providerId="LiveId" clId="{4212E460-DEA7-45DE-8D8B-4C90C6731D4A}" dt="2022-08-06T22:44:38.189" v="4193" actId="47"/>
        <pc:sldMkLst>
          <pc:docMk/>
          <pc:sldMk cId="3723537947" sldId="365"/>
        </pc:sldMkLst>
      </pc:sldChg>
      <pc:sldChg chg="add del">
        <pc:chgData name="Sarah Mould" userId="21e54652e9a89753" providerId="LiveId" clId="{4212E460-DEA7-45DE-8D8B-4C90C6731D4A}" dt="2022-08-06T22:44:39.613" v="4194" actId="47"/>
        <pc:sldMkLst>
          <pc:docMk/>
          <pc:sldMk cId="2422992070" sldId="366"/>
        </pc:sldMkLst>
      </pc:sldChg>
      <pc:sldChg chg="add del">
        <pc:chgData name="Sarah Mould" userId="21e54652e9a89753" providerId="LiveId" clId="{4212E460-DEA7-45DE-8D8B-4C90C6731D4A}" dt="2022-08-06T22:44:41.148" v="4195" actId="47"/>
        <pc:sldMkLst>
          <pc:docMk/>
          <pc:sldMk cId="4145672660" sldId="367"/>
        </pc:sldMkLst>
      </pc:sldChg>
      <pc:sldChg chg="modSp mod">
        <pc:chgData name="Sarah Mould" userId="21e54652e9a89753" providerId="LiveId" clId="{4212E460-DEA7-45DE-8D8B-4C90C6731D4A}" dt="2022-08-07T22:32:49.218" v="5109" actId="20577"/>
        <pc:sldMkLst>
          <pc:docMk/>
          <pc:sldMk cId="1932971599" sldId="368"/>
        </pc:sldMkLst>
        <pc:spChg chg="mod">
          <ac:chgData name="Sarah Mould" userId="21e54652e9a89753" providerId="LiveId" clId="{4212E460-DEA7-45DE-8D8B-4C90C6731D4A}" dt="2022-08-07T22:32:49.218" v="5109" actId="20577"/>
          <ac:spMkLst>
            <pc:docMk/>
            <pc:sldMk cId="1932971599" sldId="368"/>
            <ac:spMk id="2" creationId="{06B7F3E7-D55B-4C79-A5EB-DF5FEDD84A57}"/>
          </ac:spMkLst>
        </pc:spChg>
        <pc:spChg chg="mod">
          <ac:chgData name="Sarah Mould" userId="21e54652e9a89753" providerId="LiveId" clId="{4212E460-DEA7-45DE-8D8B-4C90C6731D4A}" dt="2022-08-07T21:04:10.957" v="5100" actId="20577"/>
          <ac:spMkLst>
            <pc:docMk/>
            <pc:sldMk cId="1932971599" sldId="368"/>
            <ac:spMk id="5" creationId="{7EA557B4-7EC6-44E6-AE25-ABA300EFA5B3}"/>
          </ac:spMkLst>
        </pc:spChg>
      </pc:sldChg>
      <pc:sldChg chg="addSp modSp new mod">
        <pc:chgData name="Sarah Mould" userId="21e54652e9a89753" providerId="LiveId" clId="{4212E460-DEA7-45DE-8D8B-4C90C6731D4A}" dt="2022-07-24T16:15:03.458" v="1581" actId="6549"/>
        <pc:sldMkLst>
          <pc:docMk/>
          <pc:sldMk cId="1147071053" sldId="369"/>
        </pc:sldMkLst>
        <pc:spChg chg="add mod">
          <ac:chgData name="Sarah Mould" userId="21e54652e9a89753" providerId="LiveId" clId="{4212E460-DEA7-45DE-8D8B-4C90C6731D4A}" dt="2022-07-24T16:15:03.458" v="1581" actId="6549"/>
          <ac:spMkLst>
            <pc:docMk/>
            <pc:sldMk cId="1147071053" sldId="369"/>
            <ac:spMk id="3" creationId="{3E157C5E-C453-4892-2D05-6032BCC12AFE}"/>
          </ac:spMkLst>
        </pc:spChg>
        <pc:spChg chg="add mod">
          <ac:chgData name="Sarah Mould" userId="21e54652e9a89753" providerId="LiveId" clId="{4212E460-DEA7-45DE-8D8B-4C90C6731D4A}" dt="2022-07-24T16:11:59.755" v="1550" actId="1076"/>
          <ac:spMkLst>
            <pc:docMk/>
            <pc:sldMk cId="1147071053" sldId="369"/>
            <ac:spMk id="5" creationId="{F968B7F3-6AC7-E726-8215-9317CAD6936C}"/>
          </ac:spMkLst>
        </pc:spChg>
        <pc:spChg chg="add mod">
          <ac:chgData name="Sarah Mould" userId="21e54652e9a89753" providerId="LiveId" clId="{4212E460-DEA7-45DE-8D8B-4C90C6731D4A}" dt="2022-07-24T16:14:52.112" v="1579" actId="113"/>
          <ac:spMkLst>
            <pc:docMk/>
            <pc:sldMk cId="1147071053" sldId="369"/>
            <ac:spMk id="6" creationId="{711AD26E-AAD3-CDFD-341A-2288190C33E5}"/>
          </ac:spMkLst>
        </pc:spChg>
      </pc:sldChg>
      <pc:sldChg chg="addSp delSp modSp new mod">
        <pc:chgData name="Sarah Mould" userId="21e54652e9a89753" providerId="LiveId" clId="{4212E460-DEA7-45DE-8D8B-4C90C6731D4A}" dt="2022-08-06T20:10:09.919" v="2243" actId="1076"/>
        <pc:sldMkLst>
          <pc:docMk/>
          <pc:sldMk cId="1061354884" sldId="370"/>
        </pc:sldMkLst>
        <pc:spChg chg="add mod">
          <ac:chgData name="Sarah Mould" userId="21e54652e9a89753" providerId="LiveId" clId="{4212E460-DEA7-45DE-8D8B-4C90C6731D4A}" dt="2022-08-06T20:09:53.331" v="2240" actId="1076"/>
          <ac:spMkLst>
            <pc:docMk/>
            <pc:sldMk cId="1061354884" sldId="370"/>
            <ac:spMk id="2" creationId="{24938EA8-88AB-414A-09F3-ADBF0609DFD2}"/>
          </ac:spMkLst>
        </pc:spChg>
        <pc:spChg chg="add del mod">
          <ac:chgData name="Sarah Mould" userId="21e54652e9a89753" providerId="LiveId" clId="{4212E460-DEA7-45DE-8D8B-4C90C6731D4A}" dt="2022-07-24T18:29:01.919" v="1798"/>
          <ac:spMkLst>
            <pc:docMk/>
            <pc:sldMk cId="1061354884" sldId="370"/>
            <ac:spMk id="3" creationId="{DB8E430B-F233-FE5D-7913-687E821BBAEA}"/>
          </ac:spMkLst>
        </pc:spChg>
        <pc:spChg chg="add mod">
          <ac:chgData name="Sarah Mould" userId="21e54652e9a89753" providerId="LiveId" clId="{4212E460-DEA7-45DE-8D8B-4C90C6731D4A}" dt="2022-08-06T20:10:09.919" v="2243" actId="1076"/>
          <ac:spMkLst>
            <pc:docMk/>
            <pc:sldMk cId="1061354884" sldId="370"/>
            <ac:spMk id="5" creationId="{D23EA917-0006-8788-9781-EA30D47C18B5}"/>
          </ac:spMkLst>
        </pc:spChg>
        <pc:picChg chg="add mod">
          <ac:chgData name="Sarah Mould" userId="21e54652e9a89753" providerId="LiveId" clId="{4212E460-DEA7-45DE-8D8B-4C90C6731D4A}" dt="2022-07-24T18:30:34.058" v="1840" actId="1076"/>
          <ac:picMkLst>
            <pc:docMk/>
            <pc:sldMk cId="1061354884" sldId="370"/>
            <ac:picMk id="4" creationId="{BBEB2DE4-6087-348A-9547-010AB8E5211B}"/>
          </ac:picMkLst>
        </pc:picChg>
      </pc:sldChg>
      <pc:sldChg chg="addSp modSp new mod">
        <pc:chgData name="Sarah Mould" userId="21e54652e9a89753" providerId="LiveId" clId="{4212E460-DEA7-45DE-8D8B-4C90C6731D4A}" dt="2022-08-07T09:38:42.776" v="4311" actId="6549"/>
        <pc:sldMkLst>
          <pc:docMk/>
          <pc:sldMk cId="2558866466" sldId="371"/>
        </pc:sldMkLst>
        <pc:spChg chg="add mod">
          <ac:chgData name="Sarah Mould" userId="21e54652e9a89753" providerId="LiveId" clId="{4212E460-DEA7-45DE-8D8B-4C90C6731D4A}" dt="2022-08-06T19:38:50.972" v="1869" actId="113"/>
          <ac:spMkLst>
            <pc:docMk/>
            <pc:sldMk cId="2558866466" sldId="371"/>
            <ac:spMk id="2" creationId="{B457D1FF-3069-6186-981A-B621CBCA0C15}"/>
          </ac:spMkLst>
        </pc:spChg>
        <pc:spChg chg="add mod">
          <ac:chgData name="Sarah Mould" userId="21e54652e9a89753" providerId="LiveId" clId="{4212E460-DEA7-45DE-8D8B-4C90C6731D4A}" dt="2022-08-07T09:38:42.776" v="4311" actId="6549"/>
          <ac:spMkLst>
            <pc:docMk/>
            <pc:sldMk cId="2558866466" sldId="371"/>
            <ac:spMk id="3" creationId="{FF124215-9079-B7C1-1764-643AE1B2859F}"/>
          </ac:spMkLst>
        </pc:spChg>
      </pc:sldChg>
      <pc:sldChg chg="addSp delSp modSp mod">
        <pc:chgData name="Sarah Mould" userId="21e54652e9a89753" providerId="LiveId" clId="{4212E460-DEA7-45DE-8D8B-4C90C6731D4A}" dt="2022-08-07T10:09:35.127" v="4313" actId="1076"/>
        <pc:sldMkLst>
          <pc:docMk/>
          <pc:sldMk cId="252420862" sldId="372"/>
        </pc:sldMkLst>
        <pc:spChg chg="mod">
          <ac:chgData name="Sarah Mould" userId="21e54652e9a89753" providerId="LiveId" clId="{4212E460-DEA7-45DE-8D8B-4C90C6731D4A}" dt="2022-08-06T19:45:55.221" v="1934" actId="20577"/>
          <ac:spMkLst>
            <pc:docMk/>
            <pc:sldMk cId="252420862" sldId="372"/>
            <ac:spMk id="2" creationId="{B457D1FF-3069-6186-981A-B621CBCA0C15}"/>
          </ac:spMkLst>
        </pc:spChg>
        <pc:spChg chg="del mod">
          <ac:chgData name="Sarah Mould" userId="21e54652e9a89753" providerId="LiveId" clId="{4212E460-DEA7-45DE-8D8B-4C90C6731D4A}" dt="2022-08-06T19:47:53.334" v="1948" actId="21"/>
          <ac:spMkLst>
            <pc:docMk/>
            <pc:sldMk cId="252420862" sldId="372"/>
            <ac:spMk id="3" creationId="{FF124215-9079-B7C1-1764-643AE1B2859F}"/>
          </ac:spMkLst>
        </pc:spChg>
        <pc:spChg chg="add mod">
          <ac:chgData name="Sarah Mould" userId="21e54652e9a89753" providerId="LiveId" clId="{4212E460-DEA7-45DE-8D8B-4C90C6731D4A}" dt="2022-08-07T10:09:35.127" v="4313" actId="1076"/>
          <ac:spMkLst>
            <pc:docMk/>
            <pc:sldMk cId="252420862" sldId="372"/>
            <ac:spMk id="7" creationId="{F889C3BC-4963-E12F-60B7-6BFE8DE07F92}"/>
          </ac:spMkLst>
        </pc:spChg>
        <pc:spChg chg="add mod">
          <ac:chgData name="Sarah Mould" userId="21e54652e9a89753" providerId="LiveId" clId="{4212E460-DEA7-45DE-8D8B-4C90C6731D4A}" dt="2022-08-06T20:05:15.214" v="2173" actId="6549"/>
          <ac:spMkLst>
            <pc:docMk/>
            <pc:sldMk cId="252420862" sldId="372"/>
            <ac:spMk id="9" creationId="{023B2B54-9E4C-DB91-BFD7-93EAAEDD2CA9}"/>
          </ac:spMkLst>
        </pc:spChg>
        <pc:picChg chg="add del mod">
          <ac:chgData name="Sarah Mould" userId="21e54652e9a89753" providerId="LiveId" clId="{4212E460-DEA7-45DE-8D8B-4C90C6731D4A}" dt="2022-08-06T19:48:24.210" v="1953" actId="478"/>
          <ac:picMkLst>
            <pc:docMk/>
            <pc:sldMk cId="252420862" sldId="372"/>
            <ac:picMk id="4" creationId="{4A7ADA16-D734-932B-37B5-B013DF3ED434}"/>
          </ac:picMkLst>
        </pc:picChg>
        <pc:picChg chg="add del">
          <ac:chgData name="Sarah Mould" userId="21e54652e9a89753" providerId="LiveId" clId="{4212E460-DEA7-45DE-8D8B-4C90C6731D4A}" dt="2022-08-06T19:48:28.731" v="1955" actId="478"/>
          <ac:picMkLst>
            <pc:docMk/>
            <pc:sldMk cId="252420862" sldId="372"/>
            <ac:picMk id="5" creationId="{2A00B241-7272-41C1-831A-2F1BD2BBBFC7}"/>
          </ac:picMkLst>
        </pc:picChg>
        <pc:picChg chg="add del mod">
          <ac:chgData name="Sarah Mould" userId="21e54652e9a89753" providerId="LiveId" clId="{4212E460-DEA7-45DE-8D8B-4C90C6731D4A}" dt="2022-08-06T19:47:53.334" v="1948" actId="21"/>
          <ac:picMkLst>
            <pc:docMk/>
            <pc:sldMk cId="252420862" sldId="372"/>
            <ac:picMk id="1026" creationId="{8E8C55FF-E9CE-B02A-F537-DCC4C5B857ED}"/>
          </ac:picMkLst>
        </pc:picChg>
        <pc:picChg chg="add mod">
          <ac:chgData name="Sarah Mould" userId="21e54652e9a89753" providerId="LiveId" clId="{4212E460-DEA7-45DE-8D8B-4C90C6731D4A}" dt="2022-08-06T19:55:58.560" v="2074" actId="1076"/>
          <ac:picMkLst>
            <pc:docMk/>
            <pc:sldMk cId="252420862" sldId="372"/>
            <ac:picMk id="1028" creationId="{35960BBF-EF78-4D9A-7233-6D0F7006C9EF}"/>
          </ac:picMkLst>
        </pc:picChg>
      </pc:sldChg>
      <pc:sldChg chg="addSp delSp modSp mod">
        <pc:chgData name="Sarah Mould" userId="21e54652e9a89753" providerId="LiveId" clId="{4212E460-DEA7-45DE-8D8B-4C90C6731D4A}" dt="2022-08-07T18:02:33.986" v="4480" actId="208"/>
        <pc:sldMkLst>
          <pc:docMk/>
          <pc:sldMk cId="3481930432" sldId="373"/>
        </pc:sldMkLst>
        <pc:spChg chg="del mod">
          <ac:chgData name="Sarah Mould" userId="21e54652e9a89753" providerId="LiveId" clId="{4212E460-DEA7-45DE-8D8B-4C90C6731D4A}" dt="2022-08-07T17:55:30.527" v="4357" actId="478"/>
          <ac:spMkLst>
            <pc:docMk/>
            <pc:sldMk cId="3481930432" sldId="373"/>
            <ac:spMk id="2" creationId="{00000000-0000-0000-0000-000000000000}"/>
          </ac:spMkLst>
        </pc:spChg>
        <pc:spChg chg="add mod">
          <ac:chgData name="Sarah Mould" userId="21e54652e9a89753" providerId="LiveId" clId="{4212E460-DEA7-45DE-8D8B-4C90C6731D4A}" dt="2022-08-07T18:02:33.986" v="4480" actId="208"/>
          <ac:spMkLst>
            <pc:docMk/>
            <pc:sldMk cId="3481930432" sldId="373"/>
            <ac:spMk id="3" creationId="{CD1D5056-4B6F-3F9E-59D0-80109F4A36CA}"/>
          </ac:spMkLst>
        </pc:spChg>
        <pc:spChg chg="add mod">
          <ac:chgData name="Sarah Mould" userId="21e54652e9a89753" providerId="LiveId" clId="{4212E460-DEA7-45DE-8D8B-4C90C6731D4A}" dt="2022-08-07T18:01:49.947" v="4467" actId="6549"/>
          <ac:spMkLst>
            <pc:docMk/>
            <pc:sldMk cId="3481930432" sldId="373"/>
            <ac:spMk id="4" creationId="{50A464F6-BE54-33C2-83E3-3B93825BECE0}"/>
          </ac:spMkLst>
        </pc:spChg>
        <pc:spChg chg="mod">
          <ac:chgData name="Sarah Mould" userId="21e54652e9a89753" providerId="LiveId" clId="{4212E460-DEA7-45DE-8D8B-4C90C6731D4A}" dt="2022-08-06T20:20:34.536" v="2249" actId="20577"/>
          <ac:spMkLst>
            <pc:docMk/>
            <pc:sldMk cId="3481930432" sldId="373"/>
            <ac:spMk id="20" creationId="{6A25DA0B-ED7D-4A23-94F0-F0AFC2A7F5F8}"/>
          </ac:spMkLst>
        </pc:spChg>
      </pc:sldChg>
      <pc:sldChg chg="modSp mod">
        <pc:chgData name="Sarah Mould" userId="21e54652e9a89753" providerId="LiveId" clId="{4212E460-DEA7-45DE-8D8B-4C90C6731D4A}" dt="2022-08-06T20:23:50.761" v="2338" actId="20577"/>
        <pc:sldMkLst>
          <pc:docMk/>
          <pc:sldMk cId="2192108449" sldId="374"/>
        </pc:sldMkLst>
        <pc:spChg chg="mod">
          <ac:chgData name="Sarah Mould" userId="21e54652e9a89753" providerId="LiveId" clId="{4212E460-DEA7-45DE-8D8B-4C90C6731D4A}" dt="2022-08-06T20:23:36.734" v="2336" actId="20577"/>
          <ac:spMkLst>
            <pc:docMk/>
            <pc:sldMk cId="2192108449" sldId="374"/>
            <ac:spMk id="2" creationId="{00000000-0000-0000-0000-000000000000}"/>
          </ac:spMkLst>
        </pc:spChg>
        <pc:spChg chg="mod">
          <ac:chgData name="Sarah Mould" userId="21e54652e9a89753" providerId="LiveId" clId="{4212E460-DEA7-45DE-8D8B-4C90C6731D4A}" dt="2022-08-06T20:23:50.761" v="2338" actId="20577"/>
          <ac:spMkLst>
            <pc:docMk/>
            <pc:sldMk cId="2192108449" sldId="374"/>
            <ac:spMk id="20" creationId="{6A25DA0B-ED7D-4A23-94F0-F0AFC2A7F5F8}"/>
          </ac:spMkLst>
        </pc:spChg>
      </pc:sldChg>
      <pc:sldChg chg="modSp mod">
        <pc:chgData name="Sarah Mould" userId="21e54652e9a89753" providerId="LiveId" clId="{4212E460-DEA7-45DE-8D8B-4C90C6731D4A}" dt="2022-08-06T20:33:08.986" v="2417" actId="20577"/>
        <pc:sldMkLst>
          <pc:docMk/>
          <pc:sldMk cId="2549450523" sldId="375"/>
        </pc:sldMkLst>
        <pc:spChg chg="mod">
          <ac:chgData name="Sarah Mould" userId="21e54652e9a89753" providerId="LiveId" clId="{4212E460-DEA7-45DE-8D8B-4C90C6731D4A}" dt="2022-08-06T20:33:08.986" v="2417" actId="20577"/>
          <ac:spMkLst>
            <pc:docMk/>
            <pc:sldMk cId="2549450523" sldId="375"/>
            <ac:spMk id="2" creationId="{00000000-0000-0000-0000-000000000000}"/>
          </ac:spMkLst>
        </pc:spChg>
        <pc:spChg chg="mod">
          <ac:chgData name="Sarah Mould" userId="21e54652e9a89753" providerId="LiveId" clId="{4212E460-DEA7-45DE-8D8B-4C90C6731D4A}" dt="2022-08-06T20:31:34.673" v="2344" actId="20577"/>
          <ac:spMkLst>
            <pc:docMk/>
            <pc:sldMk cId="2549450523" sldId="375"/>
            <ac:spMk id="20" creationId="{6A25DA0B-ED7D-4A23-94F0-F0AFC2A7F5F8}"/>
          </ac:spMkLst>
        </pc:spChg>
      </pc:sldChg>
      <pc:sldChg chg="addSp delSp modSp mod">
        <pc:chgData name="Sarah Mould" userId="21e54652e9a89753" providerId="LiveId" clId="{4212E460-DEA7-45DE-8D8B-4C90C6731D4A}" dt="2022-08-07T18:19:21.765" v="4611" actId="208"/>
        <pc:sldMkLst>
          <pc:docMk/>
          <pc:sldMk cId="3958525113" sldId="376"/>
        </pc:sldMkLst>
        <pc:spChg chg="del mod">
          <ac:chgData name="Sarah Mould" userId="21e54652e9a89753" providerId="LiveId" clId="{4212E460-DEA7-45DE-8D8B-4C90C6731D4A}" dt="2022-08-07T18:17:30.543" v="4563" actId="478"/>
          <ac:spMkLst>
            <pc:docMk/>
            <pc:sldMk cId="3958525113" sldId="376"/>
            <ac:spMk id="2" creationId="{00000000-0000-0000-0000-000000000000}"/>
          </ac:spMkLst>
        </pc:spChg>
        <pc:spChg chg="add mod">
          <ac:chgData name="Sarah Mould" userId="21e54652e9a89753" providerId="LiveId" clId="{4212E460-DEA7-45DE-8D8B-4C90C6731D4A}" dt="2022-08-07T18:19:21.765" v="4611" actId="208"/>
          <ac:spMkLst>
            <pc:docMk/>
            <pc:sldMk cId="3958525113" sldId="376"/>
            <ac:spMk id="3" creationId="{605B1870-EA12-AD3F-DBAA-096B16985438}"/>
          </ac:spMkLst>
        </pc:spChg>
        <pc:spChg chg="add del mod">
          <ac:chgData name="Sarah Mould" userId="21e54652e9a89753" providerId="LiveId" clId="{4212E460-DEA7-45DE-8D8B-4C90C6731D4A}" dt="2022-08-07T18:17:30.543" v="4565"/>
          <ac:spMkLst>
            <pc:docMk/>
            <pc:sldMk cId="3958525113" sldId="376"/>
            <ac:spMk id="4" creationId="{A6C16DA4-6D80-61F4-CEA5-E9225444CB83}"/>
          </ac:spMkLst>
        </pc:spChg>
        <pc:spChg chg="add mod">
          <ac:chgData name="Sarah Mould" userId="21e54652e9a89753" providerId="LiveId" clId="{4212E460-DEA7-45DE-8D8B-4C90C6731D4A}" dt="2022-08-07T18:19:08.809" v="4599" actId="403"/>
          <ac:spMkLst>
            <pc:docMk/>
            <pc:sldMk cId="3958525113" sldId="376"/>
            <ac:spMk id="5" creationId="{546C6378-5FD0-DEC5-5B65-5A9EC6C9E1F1}"/>
          </ac:spMkLst>
        </pc:spChg>
        <pc:spChg chg="mod">
          <ac:chgData name="Sarah Mould" userId="21e54652e9a89753" providerId="LiveId" clId="{4212E460-DEA7-45DE-8D8B-4C90C6731D4A}" dt="2022-08-06T20:37:10.234" v="2509" actId="20577"/>
          <ac:spMkLst>
            <pc:docMk/>
            <pc:sldMk cId="3958525113" sldId="376"/>
            <ac:spMk id="20" creationId="{6A25DA0B-ED7D-4A23-94F0-F0AFC2A7F5F8}"/>
          </ac:spMkLst>
        </pc:spChg>
      </pc:sldChg>
      <pc:sldChg chg="addSp delSp modSp mod">
        <pc:chgData name="Sarah Mould" userId="21e54652e9a89753" providerId="LiveId" clId="{4212E460-DEA7-45DE-8D8B-4C90C6731D4A}" dt="2022-08-07T18:22:34.260" v="4628" actId="20577"/>
        <pc:sldMkLst>
          <pc:docMk/>
          <pc:sldMk cId="2736486862" sldId="377"/>
        </pc:sldMkLst>
        <pc:spChg chg="add mod">
          <ac:chgData name="Sarah Mould" userId="21e54652e9a89753" providerId="LiveId" clId="{4212E460-DEA7-45DE-8D8B-4C90C6731D4A}" dt="2022-08-07T18:22:34.260" v="4628" actId="20577"/>
          <ac:spMkLst>
            <pc:docMk/>
            <pc:sldMk cId="2736486862" sldId="377"/>
            <ac:spMk id="3" creationId="{CED86DAB-A0CC-B65D-A775-1AF75753991E}"/>
          </ac:spMkLst>
        </pc:spChg>
        <pc:spChg chg="mod">
          <ac:chgData name="Sarah Mould" userId="21e54652e9a89753" providerId="LiveId" clId="{4212E460-DEA7-45DE-8D8B-4C90C6731D4A}" dt="2022-08-06T20:50:45.773" v="3229" actId="20577"/>
          <ac:spMkLst>
            <pc:docMk/>
            <pc:sldMk cId="2736486862" sldId="377"/>
            <ac:spMk id="20" creationId="{6A25DA0B-ED7D-4A23-94F0-F0AFC2A7F5F8}"/>
          </ac:spMkLst>
        </pc:spChg>
        <pc:picChg chg="del">
          <ac:chgData name="Sarah Mould" userId="21e54652e9a89753" providerId="LiveId" clId="{4212E460-DEA7-45DE-8D8B-4C90C6731D4A}" dt="2022-08-06T20:50:23.522" v="3212" actId="478"/>
          <ac:picMkLst>
            <pc:docMk/>
            <pc:sldMk cId="2736486862" sldId="377"/>
            <ac:picMk id="2" creationId="{7A65C003-1C84-8B8D-5595-1D919A08AF42}"/>
          </ac:picMkLst>
        </pc:picChg>
        <pc:picChg chg="del mod">
          <ac:chgData name="Sarah Mould" userId="21e54652e9a89753" providerId="LiveId" clId="{4212E460-DEA7-45DE-8D8B-4C90C6731D4A}" dt="2022-08-06T20:50:29.596" v="3222" actId="478"/>
          <ac:picMkLst>
            <pc:docMk/>
            <pc:sldMk cId="2736486862" sldId="377"/>
            <ac:picMk id="4" creationId="{89ECAB85-9B63-8913-93FE-8CAEC8B3A1F1}"/>
          </ac:picMkLst>
        </pc:picChg>
        <pc:picChg chg="del mod">
          <ac:chgData name="Sarah Mould" userId="21e54652e9a89753" providerId="LiveId" clId="{4212E460-DEA7-45DE-8D8B-4C90C6731D4A}" dt="2022-08-06T20:50:26.268" v="3217" actId="478"/>
          <ac:picMkLst>
            <pc:docMk/>
            <pc:sldMk cId="2736486862" sldId="377"/>
            <ac:picMk id="1028" creationId="{EDCFEB6D-56FE-E14D-B453-BA9F97E99785}"/>
          </ac:picMkLst>
        </pc:picChg>
        <pc:picChg chg="del">
          <ac:chgData name="Sarah Mould" userId="21e54652e9a89753" providerId="LiveId" clId="{4212E460-DEA7-45DE-8D8B-4C90C6731D4A}" dt="2022-08-06T20:50:31.993" v="3225" actId="478"/>
          <ac:picMkLst>
            <pc:docMk/>
            <pc:sldMk cId="2736486862" sldId="377"/>
            <ac:picMk id="1030" creationId="{26794161-BAA4-C992-C9C0-6CD4C6418752}"/>
          </ac:picMkLst>
        </pc:picChg>
        <pc:picChg chg="del">
          <ac:chgData name="Sarah Mould" userId="21e54652e9a89753" providerId="LiveId" clId="{4212E460-DEA7-45DE-8D8B-4C90C6731D4A}" dt="2022-08-06T20:50:30.455" v="3223" actId="478"/>
          <ac:picMkLst>
            <pc:docMk/>
            <pc:sldMk cId="2736486862" sldId="377"/>
            <ac:picMk id="1034" creationId="{164240B3-E025-2710-2655-A4FD7B55858C}"/>
          </ac:picMkLst>
        </pc:picChg>
        <pc:picChg chg="del">
          <ac:chgData name="Sarah Mould" userId="21e54652e9a89753" providerId="LiveId" clId="{4212E460-DEA7-45DE-8D8B-4C90C6731D4A}" dt="2022-08-06T20:50:31.154" v="3224" actId="478"/>
          <ac:picMkLst>
            <pc:docMk/>
            <pc:sldMk cId="2736486862" sldId="377"/>
            <ac:picMk id="1036" creationId="{CC582D87-693F-E64A-0FE2-6FFD1CC4B945}"/>
          </ac:picMkLst>
        </pc:picChg>
        <pc:picChg chg="del mod">
          <ac:chgData name="Sarah Mould" userId="21e54652e9a89753" providerId="LiveId" clId="{4212E460-DEA7-45DE-8D8B-4C90C6731D4A}" dt="2022-08-06T20:50:24.606" v="3214" actId="478"/>
          <ac:picMkLst>
            <pc:docMk/>
            <pc:sldMk cId="2736486862" sldId="377"/>
            <ac:picMk id="1040" creationId="{96168530-149A-95E9-C667-26268CCBD4A1}"/>
          </ac:picMkLst>
        </pc:picChg>
        <pc:picChg chg="del">
          <ac:chgData name="Sarah Mould" userId="21e54652e9a89753" providerId="LiveId" clId="{4212E460-DEA7-45DE-8D8B-4C90C6731D4A}" dt="2022-08-06T20:50:27.023" v="3218" actId="478"/>
          <ac:picMkLst>
            <pc:docMk/>
            <pc:sldMk cId="2736486862" sldId="377"/>
            <ac:picMk id="1042" creationId="{CB4A1A86-C52E-3671-6697-68D56104C427}"/>
          </ac:picMkLst>
        </pc:picChg>
        <pc:picChg chg="del">
          <ac:chgData name="Sarah Mould" userId="21e54652e9a89753" providerId="LiveId" clId="{4212E460-DEA7-45DE-8D8B-4C90C6731D4A}" dt="2022-08-06T20:50:28.806" v="3220" actId="478"/>
          <ac:picMkLst>
            <pc:docMk/>
            <pc:sldMk cId="2736486862" sldId="377"/>
            <ac:picMk id="1044" creationId="{819072E8-8EB0-FD85-5177-4918374FCE86}"/>
          </ac:picMkLst>
        </pc:picChg>
        <pc:picChg chg="del">
          <ac:chgData name="Sarah Mould" userId="21e54652e9a89753" providerId="LiveId" clId="{4212E460-DEA7-45DE-8D8B-4C90C6731D4A}" dt="2022-08-06T20:50:28.002" v="3219" actId="478"/>
          <ac:picMkLst>
            <pc:docMk/>
            <pc:sldMk cId="2736486862" sldId="377"/>
            <ac:picMk id="1048" creationId="{959B2999-FA6C-6308-656F-0AA265BBBA5C}"/>
          </ac:picMkLst>
        </pc:picChg>
        <pc:picChg chg="del">
          <ac:chgData name="Sarah Mould" userId="21e54652e9a89753" providerId="LiveId" clId="{4212E460-DEA7-45DE-8D8B-4C90C6731D4A}" dt="2022-08-06T20:50:25.586" v="3215" actId="478"/>
          <ac:picMkLst>
            <pc:docMk/>
            <pc:sldMk cId="2736486862" sldId="377"/>
            <ac:picMk id="1050" creationId="{82ACDA0F-A1F3-3DBA-DA56-68EE10ABD9B7}"/>
          </ac:picMkLst>
        </pc:picChg>
        <pc:picChg chg="del mod">
          <ac:chgData name="Sarah Mould" userId="21e54652e9a89753" providerId="LiveId" clId="{4212E460-DEA7-45DE-8D8B-4C90C6731D4A}" dt="2022-08-06T20:50:32.987" v="3227" actId="478"/>
          <ac:picMkLst>
            <pc:docMk/>
            <pc:sldMk cId="2736486862" sldId="377"/>
            <ac:picMk id="1052" creationId="{9B308375-ACF2-D128-D7E4-59B4DE900FEB}"/>
          </ac:picMkLst>
        </pc:picChg>
      </pc:sldChg>
      <pc:sldChg chg="add del">
        <pc:chgData name="Sarah Mould" userId="21e54652e9a89753" providerId="LiveId" clId="{4212E460-DEA7-45DE-8D8B-4C90C6731D4A}" dt="2022-08-06T20:50:58.434" v="3231"/>
        <pc:sldMkLst>
          <pc:docMk/>
          <pc:sldMk cId="273933519" sldId="378"/>
        </pc:sldMkLst>
      </pc:sldChg>
      <pc:sldChg chg="addSp modSp mod">
        <pc:chgData name="Sarah Mould" userId="21e54652e9a89753" providerId="LiveId" clId="{4212E460-DEA7-45DE-8D8B-4C90C6731D4A}" dt="2022-08-06T21:12:55.899" v="3346" actId="208"/>
        <pc:sldMkLst>
          <pc:docMk/>
          <pc:sldMk cId="1748485487" sldId="378"/>
        </pc:sldMkLst>
        <pc:spChg chg="mod">
          <ac:chgData name="Sarah Mould" userId="21e54652e9a89753" providerId="LiveId" clId="{4212E460-DEA7-45DE-8D8B-4C90C6731D4A}" dt="2022-08-06T21:12:55.899" v="3346" actId="208"/>
          <ac:spMkLst>
            <pc:docMk/>
            <pc:sldMk cId="1748485487" sldId="378"/>
            <ac:spMk id="3" creationId="{CED86DAB-A0CC-B65D-A775-1AF75753991E}"/>
          </ac:spMkLst>
        </pc:spChg>
        <pc:spChg chg="mod">
          <ac:chgData name="Sarah Mould" userId="21e54652e9a89753" providerId="LiveId" clId="{4212E460-DEA7-45DE-8D8B-4C90C6731D4A}" dt="2022-08-06T20:53:35.588" v="3272" actId="20577"/>
          <ac:spMkLst>
            <pc:docMk/>
            <pc:sldMk cId="1748485487" sldId="378"/>
            <ac:spMk id="20" creationId="{6A25DA0B-ED7D-4A23-94F0-F0AFC2A7F5F8}"/>
          </ac:spMkLst>
        </pc:spChg>
        <pc:picChg chg="add mod">
          <ac:chgData name="Sarah Mould" userId="21e54652e9a89753" providerId="LiveId" clId="{4212E460-DEA7-45DE-8D8B-4C90C6731D4A}" dt="2022-08-06T21:12:34.395" v="3335" actId="14100"/>
          <ac:picMkLst>
            <pc:docMk/>
            <pc:sldMk cId="1748485487" sldId="378"/>
            <ac:picMk id="2" creationId="{496342C3-5D7C-7B2F-5AA0-2E349DCA1397}"/>
          </ac:picMkLst>
        </pc:picChg>
        <pc:picChg chg="add mod">
          <ac:chgData name="Sarah Mould" userId="21e54652e9a89753" providerId="LiveId" clId="{4212E460-DEA7-45DE-8D8B-4C90C6731D4A}" dt="2022-08-06T21:12:28.673" v="3333" actId="14100"/>
          <ac:picMkLst>
            <pc:docMk/>
            <pc:sldMk cId="1748485487" sldId="378"/>
            <ac:picMk id="4" creationId="{299A0117-2C0F-DB47-8E24-97750DAFBCFE}"/>
          </ac:picMkLst>
        </pc:picChg>
      </pc:sldChg>
      <pc:sldChg chg="addSp delSp modSp mod">
        <pc:chgData name="Sarah Mould" userId="21e54652e9a89753" providerId="LiveId" clId="{4212E460-DEA7-45DE-8D8B-4C90C6731D4A}" dt="2022-08-07T18:42:57.913" v="4631" actId="1076"/>
        <pc:sldMkLst>
          <pc:docMk/>
          <pc:sldMk cId="3361651416" sldId="379"/>
        </pc:sldMkLst>
        <pc:spChg chg="del mod">
          <ac:chgData name="Sarah Mould" userId="21e54652e9a89753" providerId="LiveId" clId="{4212E460-DEA7-45DE-8D8B-4C90C6731D4A}" dt="2022-08-06T21:22:55.374" v="3380" actId="478"/>
          <ac:spMkLst>
            <pc:docMk/>
            <pc:sldMk cId="3361651416" sldId="379"/>
            <ac:spMk id="3" creationId="{CED86DAB-A0CC-B65D-A775-1AF75753991E}"/>
          </ac:spMkLst>
        </pc:spChg>
        <pc:spChg chg="add mod">
          <ac:chgData name="Sarah Mould" userId="21e54652e9a89753" providerId="LiveId" clId="{4212E460-DEA7-45DE-8D8B-4C90C6731D4A}" dt="2022-08-07T18:42:57.913" v="4631" actId="1076"/>
          <ac:spMkLst>
            <pc:docMk/>
            <pc:sldMk cId="3361651416" sldId="379"/>
            <ac:spMk id="5" creationId="{EEECBC8A-8EA7-5CD7-62EC-39034B141012}"/>
          </ac:spMkLst>
        </pc:spChg>
        <pc:spChg chg="mod">
          <ac:chgData name="Sarah Mould" userId="21e54652e9a89753" providerId="LiveId" clId="{4212E460-DEA7-45DE-8D8B-4C90C6731D4A}" dt="2022-08-06T21:14:13.744" v="3373" actId="20577"/>
          <ac:spMkLst>
            <pc:docMk/>
            <pc:sldMk cId="3361651416" sldId="379"/>
            <ac:spMk id="20" creationId="{6A25DA0B-ED7D-4A23-94F0-F0AFC2A7F5F8}"/>
          </ac:spMkLst>
        </pc:spChg>
        <pc:picChg chg="add del mod">
          <ac:chgData name="Sarah Mould" userId="21e54652e9a89753" providerId="LiveId" clId="{4212E460-DEA7-45DE-8D8B-4C90C6731D4A}" dt="2022-08-06T21:29:26.433" v="3388" actId="478"/>
          <ac:picMkLst>
            <pc:docMk/>
            <pc:sldMk cId="3361651416" sldId="379"/>
            <ac:picMk id="2" creationId="{6C7493E4-B1CA-FF76-5E11-8539C28916B9}"/>
          </ac:picMkLst>
        </pc:picChg>
        <pc:picChg chg="add mod">
          <ac:chgData name="Sarah Mould" userId="21e54652e9a89753" providerId="LiveId" clId="{4212E460-DEA7-45DE-8D8B-4C90C6731D4A}" dt="2022-08-06T21:39:11.509" v="3561" actId="1076"/>
          <ac:picMkLst>
            <pc:docMk/>
            <pc:sldMk cId="3361651416" sldId="379"/>
            <ac:picMk id="4" creationId="{683295F3-E7CB-27BF-7FFC-23265AA2FCD1}"/>
          </ac:picMkLst>
        </pc:picChg>
        <pc:picChg chg="add mod">
          <ac:chgData name="Sarah Mould" userId="21e54652e9a89753" providerId="LiveId" clId="{4212E460-DEA7-45DE-8D8B-4C90C6731D4A}" dt="2022-08-06T21:39:15.998" v="3563" actId="14100"/>
          <ac:picMkLst>
            <pc:docMk/>
            <pc:sldMk cId="3361651416" sldId="379"/>
            <ac:picMk id="1026" creationId="{5504A4E4-A1D3-D061-4187-62BACC8D2C83}"/>
          </ac:picMkLst>
        </pc:picChg>
      </pc:sldChg>
      <pc:sldChg chg="addSp delSp modSp mod">
        <pc:chgData name="Sarah Mould" userId="21e54652e9a89753" providerId="LiveId" clId="{4212E460-DEA7-45DE-8D8B-4C90C6731D4A}" dt="2022-08-06T21:32:39.124" v="3482" actId="20577"/>
        <pc:sldMkLst>
          <pc:docMk/>
          <pc:sldMk cId="4246683528" sldId="380"/>
        </pc:sldMkLst>
        <pc:spChg chg="del mod">
          <ac:chgData name="Sarah Mould" userId="21e54652e9a89753" providerId="LiveId" clId="{4212E460-DEA7-45DE-8D8B-4C90C6731D4A}" dt="2022-08-06T21:31:49.487" v="3404"/>
          <ac:spMkLst>
            <pc:docMk/>
            <pc:sldMk cId="4246683528" sldId="380"/>
            <ac:spMk id="3" creationId="{CED86DAB-A0CC-B65D-A775-1AF75753991E}"/>
          </ac:spMkLst>
        </pc:spChg>
        <pc:spChg chg="add mod">
          <ac:chgData name="Sarah Mould" userId="21e54652e9a89753" providerId="LiveId" clId="{4212E460-DEA7-45DE-8D8B-4C90C6731D4A}" dt="2022-08-06T21:32:39.124" v="3482" actId="20577"/>
          <ac:spMkLst>
            <pc:docMk/>
            <pc:sldMk cId="4246683528" sldId="380"/>
            <ac:spMk id="4" creationId="{82D8D3DC-D761-8433-FBF7-37E483A042DB}"/>
          </ac:spMkLst>
        </pc:spChg>
        <pc:spChg chg="mod">
          <ac:chgData name="Sarah Mould" userId="21e54652e9a89753" providerId="LiveId" clId="{4212E460-DEA7-45DE-8D8B-4C90C6731D4A}" dt="2022-08-06T21:31:41.135" v="3401" actId="20577"/>
          <ac:spMkLst>
            <pc:docMk/>
            <pc:sldMk cId="4246683528" sldId="380"/>
            <ac:spMk id="20" creationId="{6A25DA0B-ED7D-4A23-94F0-F0AFC2A7F5F8}"/>
          </ac:spMkLst>
        </pc:spChg>
      </pc:sldChg>
      <pc:sldChg chg="addSp delSp modSp del mod">
        <pc:chgData name="Sarah Mould" userId="21e54652e9a89753" providerId="LiveId" clId="{4212E460-DEA7-45DE-8D8B-4C90C6731D4A}" dt="2022-08-07T22:31:53.995" v="5103" actId="47"/>
        <pc:sldMkLst>
          <pc:docMk/>
          <pc:sldMk cId="3906442775" sldId="381"/>
        </pc:sldMkLst>
        <pc:spChg chg="add mod">
          <ac:chgData name="Sarah Mould" userId="21e54652e9a89753" providerId="LiveId" clId="{4212E460-DEA7-45DE-8D8B-4C90C6731D4A}" dt="2022-08-06T22:12:00.676" v="3740" actId="404"/>
          <ac:spMkLst>
            <pc:docMk/>
            <pc:sldMk cId="3906442775" sldId="381"/>
            <ac:spMk id="4" creationId="{10A09BB3-93F6-9AFD-D739-149F85896256}"/>
          </ac:spMkLst>
        </pc:spChg>
        <pc:spChg chg="mod">
          <ac:chgData name="Sarah Mould" userId="21e54652e9a89753" providerId="LiveId" clId="{4212E460-DEA7-45DE-8D8B-4C90C6731D4A}" dt="2022-08-07T19:05:14.214" v="4831" actId="20577"/>
          <ac:spMkLst>
            <pc:docMk/>
            <pc:sldMk cId="3906442775" sldId="381"/>
            <ac:spMk id="20" creationId="{6A25DA0B-ED7D-4A23-94F0-F0AFC2A7F5F8}"/>
          </ac:spMkLst>
        </pc:spChg>
        <pc:picChg chg="del">
          <ac:chgData name="Sarah Mould" userId="21e54652e9a89753" providerId="LiveId" clId="{4212E460-DEA7-45DE-8D8B-4C90C6731D4A}" dt="2022-08-06T21:40:19.715" v="3571" actId="478"/>
          <ac:picMkLst>
            <pc:docMk/>
            <pc:sldMk cId="3906442775" sldId="381"/>
            <ac:picMk id="2" creationId="{55CA07B7-228D-F771-5A39-39BBAFCD847B}"/>
          </ac:picMkLst>
        </pc:picChg>
        <pc:picChg chg="del">
          <ac:chgData name="Sarah Mould" userId="21e54652e9a89753" providerId="LiveId" clId="{4212E460-DEA7-45DE-8D8B-4C90C6731D4A}" dt="2022-08-06T21:40:21.821" v="3573" actId="478"/>
          <ac:picMkLst>
            <pc:docMk/>
            <pc:sldMk cId="3906442775" sldId="381"/>
            <ac:picMk id="3" creationId="{7DBC99E2-2FE1-D566-F4C0-A5CC6C98D01D}"/>
          </ac:picMkLst>
        </pc:picChg>
        <pc:picChg chg="del">
          <ac:chgData name="Sarah Mould" userId="21e54652e9a89753" providerId="LiveId" clId="{4212E460-DEA7-45DE-8D8B-4C90C6731D4A}" dt="2022-08-06T21:40:22.560" v="3574" actId="478"/>
          <ac:picMkLst>
            <pc:docMk/>
            <pc:sldMk cId="3906442775" sldId="381"/>
            <ac:picMk id="8" creationId="{242D45AD-93C8-E434-1D76-084324536A64}"/>
          </ac:picMkLst>
        </pc:picChg>
        <pc:picChg chg="del">
          <ac:chgData name="Sarah Mould" userId="21e54652e9a89753" providerId="LiveId" clId="{4212E460-DEA7-45DE-8D8B-4C90C6731D4A}" dt="2022-08-06T21:40:20.717" v="3572" actId="478"/>
          <ac:picMkLst>
            <pc:docMk/>
            <pc:sldMk cId="3906442775" sldId="381"/>
            <ac:picMk id="9" creationId="{FD072EDD-9B7A-77D6-7FB4-10162A2DECF3}"/>
          </ac:picMkLst>
        </pc:picChg>
        <pc:picChg chg="del">
          <ac:chgData name="Sarah Mould" userId="21e54652e9a89753" providerId="LiveId" clId="{4212E460-DEA7-45DE-8D8B-4C90C6731D4A}" dt="2022-08-06T21:40:23.466" v="3575" actId="478"/>
          <ac:picMkLst>
            <pc:docMk/>
            <pc:sldMk cId="3906442775" sldId="381"/>
            <ac:picMk id="10" creationId="{BF2FE2C7-726C-B1EC-4A91-EF5C19470421}"/>
          </ac:picMkLst>
        </pc:picChg>
        <pc:picChg chg="del">
          <ac:chgData name="Sarah Mould" userId="21e54652e9a89753" providerId="LiveId" clId="{4212E460-DEA7-45DE-8D8B-4C90C6731D4A}" dt="2022-08-06T21:40:24.237" v="3576" actId="478"/>
          <ac:picMkLst>
            <pc:docMk/>
            <pc:sldMk cId="3906442775" sldId="381"/>
            <ac:picMk id="11" creationId="{3BAE2E32-4056-3AA8-D4BA-6D4106FB8BB7}"/>
          </ac:picMkLst>
        </pc:picChg>
      </pc:sldChg>
      <pc:sldChg chg="addSp modSp mod">
        <pc:chgData name="Sarah Mould" userId="21e54652e9a89753" providerId="LiveId" clId="{4212E460-DEA7-45DE-8D8B-4C90C6731D4A}" dt="2022-08-07T22:30:39.274" v="5102" actId="20577"/>
        <pc:sldMkLst>
          <pc:docMk/>
          <pc:sldMk cId="3875359788" sldId="382"/>
        </pc:sldMkLst>
        <pc:spChg chg="add mod">
          <ac:chgData name="Sarah Mould" userId="21e54652e9a89753" providerId="LiveId" clId="{4212E460-DEA7-45DE-8D8B-4C90C6731D4A}" dt="2022-08-06T21:55:44.032" v="3603" actId="208"/>
          <ac:spMkLst>
            <pc:docMk/>
            <pc:sldMk cId="3875359788" sldId="382"/>
            <ac:spMk id="2" creationId="{445D4D80-CF3E-805C-D8CE-B5C7D1A04BAB}"/>
          </ac:spMkLst>
        </pc:spChg>
        <pc:spChg chg="mod">
          <ac:chgData name="Sarah Mould" userId="21e54652e9a89753" providerId="LiveId" clId="{4212E460-DEA7-45DE-8D8B-4C90C6731D4A}" dt="2022-08-07T22:30:39.274" v="5102" actId="20577"/>
          <ac:spMkLst>
            <pc:docMk/>
            <pc:sldMk cId="3875359788" sldId="382"/>
            <ac:spMk id="20" creationId="{6A25DA0B-ED7D-4A23-94F0-F0AFC2A7F5F8}"/>
          </ac:spMkLst>
        </pc:spChg>
        <pc:picChg chg="add">
          <ac:chgData name="Sarah Mould" userId="21e54652e9a89753" providerId="LiveId" clId="{4212E460-DEA7-45DE-8D8B-4C90C6731D4A}" dt="2022-08-06T21:54:51.561" v="3577"/>
          <ac:picMkLst>
            <pc:docMk/>
            <pc:sldMk cId="3875359788" sldId="382"/>
            <ac:picMk id="2050" creationId="{A29E0B57-A01A-2B9A-979F-D7DEE9FEA2F4}"/>
          </ac:picMkLst>
        </pc:picChg>
      </pc:sldChg>
      <pc:sldChg chg="modSp del mod">
        <pc:chgData name="Sarah Mould" userId="21e54652e9a89753" providerId="LiveId" clId="{4212E460-DEA7-45DE-8D8B-4C90C6731D4A}" dt="2022-08-07T19:05:26.495" v="4834" actId="47"/>
        <pc:sldMkLst>
          <pc:docMk/>
          <pc:sldMk cId="2105118196" sldId="383"/>
        </pc:sldMkLst>
        <pc:spChg chg="mod">
          <ac:chgData name="Sarah Mould" userId="21e54652e9a89753" providerId="LiveId" clId="{4212E460-DEA7-45DE-8D8B-4C90C6731D4A}" dt="2022-08-06T22:30:51.998" v="3978" actId="20577"/>
          <ac:spMkLst>
            <pc:docMk/>
            <pc:sldMk cId="2105118196" sldId="383"/>
            <ac:spMk id="3" creationId="{31034AF7-FD5A-4D20-A9F7-8C2D4E7E792E}"/>
          </ac:spMkLst>
        </pc:spChg>
        <pc:spChg chg="mod">
          <ac:chgData name="Sarah Mould" userId="21e54652e9a89753" providerId="LiveId" clId="{4212E460-DEA7-45DE-8D8B-4C90C6731D4A}" dt="2022-08-06T22:40:23.611" v="4042" actId="20577"/>
          <ac:spMkLst>
            <pc:docMk/>
            <pc:sldMk cId="2105118196" sldId="383"/>
            <ac:spMk id="5" creationId="{1C4082C5-74EC-4A8E-9FF1-B34056958B75}"/>
          </ac:spMkLst>
        </pc:spChg>
      </pc:sldChg>
      <pc:sldChg chg="addSp modSp new mod">
        <pc:chgData name="Sarah Mould" userId="21e54652e9a89753" providerId="LiveId" clId="{4212E460-DEA7-45DE-8D8B-4C90C6731D4A}" dt="2022-08-07T18:59:10.259" v="4828" actId="1076"/>
        <pc:sldMkLst>
          <pc:docMk/>
          <pc:sldMk cId="3578079595" sldId="384"/>
        </pc:sldMkLst>
        <pc:spChg chg="add mod">
          <ac:chgData name="Sarah Mould" userId="21e54652e9a89753" providerId="LiveId" clId="{4212E460-DEA7-45DE-8D8B-4C90C6731D4A}" dt="2022-08-07T18:49:22.909" v="4647" actId="404"/>
          <ac:spMkLst>
            <pc:docMk/>
            <pc:sldMk cId="3578079595" sldId="384"/>
            <ac:spMk id="2" creationId="{69446D3E-8127-0CE6-5B83-E75AA83C32A7}"/>
          </ac:spMkLst>
        </pc:spChg>
        <pc:spChg chg="add mod">
          <ac:chgData name="Sarah Mould" userId="21e54652e9a89753" providerId="LiveId" clId="{4212E460-DEA7-45DE-8D8B-4C90C6731D4A}" dt="2022-08-07T18:59:08.889" v="4827" actId="14100"/>
          <ac:spMkLst>
            <pc:docMk/>
            <pc:sldMk cId="3578079595" sldId="384"/>
            <ac:spMk id="3" creationId="{00E72F20-44A3-2631-108C-363530A5461B}"/>
          </ac:spMkLst>
        </pc:spChg>
        <pc:spChg chg="add mod">
          <ac:chgData name="Sarah Mould" userId="21e54652e9a89753" providerId="LiveId" clId="{4212E460-DEA7-45DE-8D8B-4C90C6731D4A}" dt="2022-08-07T18:57:49.015" v="4786" actId="1076"/>
          <ac:spMkLst>
            <pc:docMk/>
            <pc:sldMk cId="3578079595" sldId="384"/>
            <ac:spMk id="4" creationId="{16DF1BE9-1898-D98D-C3B4-80794D07F056}"/>
          </ac:spMkLst>
        </pc:spChg>
        <pc:spChg chg="add mod">
          <ac:chgData name="Sarah Mould" userId="21e54652e9a89753" providerId="LiveId" clId="{4212E460-DEA7-45DE-8D8B-4C90C6731D4A}" dt="2022-08-07T18:57:56.588" v="4788" actId="1076"/>
          <ac:spMkLst>
            <pc:docMk/>
            <pc:sldMk cId="3578079595" sldId="384"/>
            <ac:spMk id="5" creationId="{12F35E7E-F551-EF2C-8DC7-590715AF1F01}"/>
          </ac:spMkLst>
        </pc:spChg>
        <pc:spChg chg="add mod">
          <ac:chgData name="Sarah Mould" userId="21e54652e9a89753" providerId="LiveId" clId="{4212E460-DEA7-45DE-8D8B-4C90C6731D4A}" dt="2022-08-07T18:58:02.642" v="4791" actId="1076"/>
          <ac:spMkLst>
            <pc:docMk/>
            <pc:sldMk cId="3578079595" sldId="384"/>
            <ac:spMk id="6" creationId="{B260775E-E434-0DEB-98A7-89E8C5D51AE6}"/>
          </ac:spMkLst>
        </pc:spChg>
        <pc:picChg chg="add mod">
          <ac:chgData name="Sarah Mould" userId="21e54652e9a89753" providerId="LiveId" clId="{4212E460-DEA7-45DE-8D8B-4C90C6731D4A}" dt="2022-08-07T18:57:51.392" v="4787" actId="1076"/>
          <ac:picMkLst>
            <pc:docMk/>
            <pc:sldMk cId="3578079595" sldId="384"/>
            <ac:picMk id="1026" creationId="{9FE84E06-7465-46E6-E89C-5806505AE62E}"/>
          </ac:picMkLst>
        </pc:picChg>
        <pc:picChg chg="add mod">
          <ac:chgData name="Sarah Mould" userId="21e54652e9a89753" providerId="LiveId" clId="{4212E460-DEA7-45DE-8D8B-4C90C6731D4A}" dt="2022-08-07T18:57:59.014" v="4789" actId="1076"/>
          <ac:picMkLst>
            <pc:docMk/>
            <pc:sldMk cId="3578079595" sldId="384"/>
            <ac:picMk id="1028" creationId="{B136849C-F6CD-A6CD-9A19-9FED37370FCF}"/>
          </ac:picMkLst>
        </pc:picChg>
        <pc:picChg chg="add mod">
          <ac:chgData name="Sarah Mould" userId="21e54652e9a89753" providerId="LiveId" clId="{4212E460-DEA7-45DE-8D8B-4C90C6731D4A}" dt="2022-08-07T18:59:10.259" v="4828" actId="1076"/>
          <ac:picMkLst>
            <pc:docMk/>
            <pc:sldMk cId="3578079595" sldId="384"/>
            <ac:picMk id="1030" creationId="{CC83320E-7F6E-37F5-6527-A39BD3B058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1E2F-60FB-46B3-83D7-823F9126957A}"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B10B3-8923-4309-8724-30A4678A0690}" type="slidenum">
              <a:rPr lang="en-GB" smtClean="0"/>
              <a:t>‹#›</a:t>
            </a:fld>
            <a:endParaRPr lang="en-GB"/>
          </a:p>
        </p:txBody>
      </p:sp>
    </p:spTree>
    <p:extLst>
      <p:ext uri="{BB962C8B-B14F-4D97-AF65-F5344CB8AC3E}">
        <p14:creationId xmlns:p14="http://schemas.microsoft.com/office/powerpoint/2010/main" val="227627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CFBAF8-0CAF-4EF3-A6FD-C54CBDF9A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16BB9755-1453-41FB-8DC4-B4165D74F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Slide Number Placeholder 5">
            <a:extLst>
              <a:ext uri="{FF2B5EF4-FFF2-40B4-BE49-F238E27FC236}">
                <a16:creationId xmlns="" xmlns:a16="http://schemas.microsoft.com/office/drawing/2014/main" id="{5EFF364F-EE39-4A8A-EFEB-0FE5E3291D69}"/>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79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7D1D64-F3B1-4BFD-A4B4-A0080A901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8DB1B9F-4B1D-4D3A-AC9E-9B6FDC8E4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06BF36C4-0755-5345-7D1C-D3AA74E8E1AE}"/>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08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558682-1DCE-4CB2-9B0B-54C344D046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AA52452-9FCB-489E-8AD2-6EDF78105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514313BA-223A-8826-229C-FB058228761A}"/>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49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8035C-1EBF-49D8-B8EB-C85248AE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E4F0E11-D18C-4B7E-83C5-E47226EE5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B282108D-8947-5EFE-EBEE-49871F3E3B79}"/>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6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E5984-5D76-44E5-919B-7E844B6D4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1FA400B-7A04-4146-8E04-AF5189776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75C9978B-B3C5-48FD-A1F1-FD9859A90043}"/>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41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F30E0D-0FC8-4C8D-B139-F21A8F161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AABCF28-0449-4D42-A518-BEF084B4F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3B9EB453-162E-4BDC-9311-EDAFAFB16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 xmlns:a16="http://schemas.microsoft.com/office/drawing/2014/main" id="{7B29DCA4-D963-2693-04E2-43C9C3AA8BF8}"/>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53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592A54-5643-4D66-9718-3C170297D2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4AA9153-AF4E-4D62-8958-58EFA757B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40E7A1-D243-4CCB-B693-FE4EC11C0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F72E529-2791-4929-820D-700679707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79BA5EA-B57E-423E-893F-55D02D930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 xmlns:a16="http://schemas.microsoft.com/office/drawing/2014/main" id="{1CC7570E-0803-AE21-0D48-BBF9D130BE17}"/>
              </a:ext>
            </a:extLst>
          </p:cNvPr>
          <p:cNvSpPr>
            <a:spLocks noGrp="1"/>
          </p:cNvSpPr>
          <p:nvPr>
            <p:ph type="sldNum" sz="quarter" idx="12"/>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48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BBB54E-F701-4C7E-8205-DF61A92D9973}"/>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 xmlns:a16="http://schemas.microsoft.com/office/drawing/2014/main" id="{933C0E51-5F13-C2C7-C6AE-8477FDD8B542}"/>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2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F62E4E1A-739D-C89C-CC17-0199D071BAC4}"/>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75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340FD-4FA6-4CFA-BE8E-567212126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36007C3-5F34-444F-9345-28E161D45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56CB367-A61E-45EF-95C6-381CCFB27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ABDA628F-EE4D-A551-99FD-BD1FB9AA4B3E}"/>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86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D4430-2440-4B03-B999-0F66E875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5F731169-6982-44C0-9BF3-C65B0FAA5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080A695-839C-4F5F-9B4D-74B34971F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5C089389-A9BE-14D8-2562-557F28ABA12C}"/>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767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476846-3CE4-435A-B1A7-B98CCF5C9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C31A142-26BB-40ED-89E5-43CD06634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 xmlns:a16="http://schemas.microsoft.com/office/drawing/2014/main" id="{9BE4354A-9CE4-4DEC-82CC-88BB19D1D736}"/>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325B4A95-8ADC-6153-9205-01522EDDD4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26200"/>
            <a:ext cx="12192000" cy="431800"/>
          </a:xfrm>
          <a:prstGeom prst="rect">
            <a:avLst/>
          </a:prstGeom>
        </p:spPr>
      </p:pic>
      <p:sp>
        <p:nvSpPr>
          <p:cNvPr id="8" name="TextBox 7">
            <a:extLst>
              <a:ext uri="{FF2B5EF4-FFF2-40B4-BE49-F238E27FC236}">
                <a16:creationId xmlns="" xmlns:a16="http://schemas.microsoft.com/office/drawing/2014/main" id="{E4D4A37A-FE80-A211-83D5-43D0D3067460}"/>
              </a:ext>
            </a:extLst>
          </p:cNvPr>
          <p:cNvSpPr txBox="1"/>
          <p:nvPr userDrawn="1"/>
        </p:nvSpPr>
        <p:spPr>
          <a:xfrm>
            <a:off x="654423" y="6494635"/>
            <a:ext cx="908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bg1"/>
                </a:solidFill>
                <a:effectLst/>
                <a:latin typeface="Arial" panose="020B0604020202020204" pitchFamily="34" charset="0"/>
                <a:ea typeface="+mn-ea"/>
                <a:cs typeface="+mn-cs"/>
              </a:rPr>
              <a:t>The Dementia Care Training Library © Pavilion Publishing and Media Ltd and its licensors 2022</a:t>
            </a:r>
          </a:p>
        </p:txBody>
      </p:sp>
    </p:spTree>
    <p:extLst>
      <p:ext uri="{BB962C8B-B14F-4D97-AF65-F5344CB8AC3E}">
        <p14:creationId xmlns:p14="http://schemas.microsoft.com/office/powerpoint/2010/main" val="338872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4214A9B2-0B62-FCAA-C843-E1BEAD8D852C}"/>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1</a:t>
            </a:fld>
            <a:r>
              <a:rPr lang="en-GB" b="1" dirty="0" smtClean="0">
                <a:latin typeface="Arial" panose="020B0604020202020204" pitchFamily="34" charset="0"/>
                <a:cs typeface="Arial" panose="020B0604020202020204" pitchFamily="34" charset="0"/>
              </a:rPr>
              <a:t>7</a:t>
            </a:r>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0614ADF3-4605-A786-BE52-CC6E99121C51}"/>
              </a:ext>
            </a:extLst>
          </p:cNvPr>
          <p:cNvSpPr txBox="1">
            <a:spLocks/>
          </p:cNvSpPr>
          <p:nvPr/>
        </p:nvSpPr>
        <p:spPr>
          <a:xfrm>
            <a:off x="6990907" y="21551"/>
            <a:ext cx="4993170" cy="64153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0E2060"/>
                </a:solidFill>
                <a:latin typeface="+mn-lt"/>
              </a:rPr>
              <a:t>Session 2:</a:t>
            </a:r>
            <a:r>
              <a:rPr lang="en-GB" sz="4400" dirty="0">
                <a:latin typeface="+mn-lt"/>
              </a:rPr>
              <a:t/>
            </a:r>
            <a:br>
              <a:rPr lang="en-GB" sz="4400" dirty="0">
                <a:latin typeface="+mn-lt"/>
              </a:rPr>
            </a:br>
            <a:r>
              <a:rPr lang="en-GB" sz="4400" dirty="0">
                <a:solidFill>
                  <a:srgbClr val="0E2060"/>
                </a:solidFill>
                <a:latin typeface="+mn-lt"/>
              </a:rPr>
              <a:t>An activity-based approach to eating and drinking well</a:t>
            </a:r>
            <a:endParaRPr lang="en-GB" sz="4400" dirty="0">
              <a:solidFill>
                <a:srgbClr val="002060"/>
              </a:solidFill>
              <a:latin typeface="+mn-lt"/>
            </a:endParaRPr>
          </a:p>
        </p:txBody>
      </p:sp>
      <p:pic>
        <p:nvPicPr>
          <p:cNvPr id="5" name="Picture 4" descr="A close-up of a person's hands&#10;&#10;Description automatically generated with low confidence">
            <a:extLst>
              <a:ext uri="{FF2B5EF4-FFF2-40B4-BE49-F238E27FC236}">
                <a16:creationId xmlns="" xmlns:a16="http://schemas.microsoft.com/office/drawing/2014/main" id="{85584D62-F2EE-9587-9EEA-96697610DB7A}"/>
              </a:ext>
            </a:extLst>
          </p:cNvPr>
          <p:cNvPicPr>
            <a:picLocks noChangeAspect="1"/>
          </p:cNvPicPr>
          <p:nvPr/>
        </p:nvPicPr>
        <p:blipFill rotWithShape="1">
          <a:blip r:embed="rId2">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Tree>
    <p:extLst>
      <p:ext uri="{BB962C8B-B14F-4D97-AF65-F5344CB8AC3E}">
        <p14:creationId xmlns:p14="http://schemas.microsoft.com/office/powerpoint/2010/main" val="136264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D1D5056-4B6F-3F9E-59D0-80109F4A36CA}"/>
              </a:ext>
            </a:extLst>
          </p:cNvPr>
          <p:cNvSpPr txBox="1"/>
          <p:nvPr/>
        </p:nvSpPr>
        <p:spPr>
          <a:xfrm>
            <a:off x="217714" y="286435"/>
            <a:ext cx="11791405" cy="769441"/>
          </a:xfrm>
          <a:prstGeom prst="rect">
            <a:avLst/>
          </a:prstGeom>
          <a:noFill/>
          <a:ln>
            <a:noFill/>
          </a:ln>
        </p:spPr>
        <p:txBody>
          <a:bodyPr wrap="square" rtlCol="0">
            <a:spAutoFit/>
          </a:bodyPr>
          <a:lstStyle/>
          <a:p>
            <a:pPr algn="ctr"/>
            <a:r>
              <a:rPr lang="en-GB" sz="4400" dirty="0">
                <a:solidFill>
                  <a:srgbClr val="0E2060"/>
                </a:solidFill>
                <a:cs typeface="Arial" panose="020B0604020202020204" pitchFamily="34" charset="0"/>
              </a:rPr>
              <a:t>An activity-based approach</a:t>
            </a:r>
            <a:endParaRPr lang="en-GB" sz="4400" dirty="0">
              <a:solidFill>
                <a:srgbClr val="0E2060"/>
              </a:solidFill>
            </a:endParaRPr>
          </a:p>
        </p:txBody>
      </p:sp>
      <p:sp>
        <p:nvSpPr>
          <p:cNvPr id="4" name="TextBox 3">
            <a:extLst>
              <a:ext uri="{FF2B5EF4-FFF2-40B4-BE49-F238E27FC236}">
                <a16:creationId xmlns="" xmlns:a16="http://schemas.microsoft.com/office/drawing/2014/main" id="{50A464F6-BE54-33C2-83E3-3B93825BECE0}"/>
              </a:ext>
            </a:extLst>
          </p:cNvPr>
          <p:cNvSpPr txBox="1"/>
          <p:nvPr/>
        </p:nvSpPr>
        <p:spPr>
          <a:xfrm>
            <a:off x="1349931" y="1332900"/>
            <a:ext cx="9686480" cy="4671792"/>
          </a:xfrm>
          <a:prstGeom prst="rect">
            <a:avLst/>
          </a:prstGeom>
          <a:noFill/>
        </p:spPr>
        <p:txBody>
          <a:bodyPr wrap="square" rtlCol="0">
            <a:spAutoFit/>
          </a:bodyPr>
          <a:lstStyle/>
          <a:p>
            <a:r>
              <a:rPr lang="en-GB" dirty="0">
                <a:solidFill>
                  <a:srgbClr val="0E2060"/>
                </a:solidFill>
                <a:effectLst/>
                <a:ea typeface="Times New Roman" panose="02020603050405020304" pitchFamily="18" charset="0"/>
                <a:cs typeface="Times New Roman" panose="02020603050405020304" pitchFamily="18" charset="0"/>
              </a:rPr>
              <a:t>An activity-based approach is based on the fundamental belief that </a:t>
            </a:r>
            <a:r>
              <a:rPr lang="en-GB" b="1" dirty="0">
                <a:solidFill>
                  <a:srgbClr val="0E2060"/>
                </a:solidFill>
                <a:effectLst/>
                <a:ea typeface="Times New Roman" panose="02020603050405020304" pitchFamily="18" charset="0"/>
                <a:cs typeface="Times New Roman" panose="02020603050405020304" pitchFamily="18" charset="0"/>
              </a:rPr>
              <a:t>everything a person does has the potential to be experienced as an activity</a:t>
            </a:r>
            <a:r>
              <a:rPr lang="en-GB" dirty="0">
                <a:solidFill>
                  <a:srgbClr val="0E2060"/>
                </a:solidFill>
                <a:effectLst/>
                <a:ea typeface="Times New Roman" panose="02020603050405020304" pitchFamily="18" charset="0"/>
                <a:cs typeface="Times New Roman" panose="02020603050405020304" pitchFamily="18" charset="0"/>
              </a:rPr>
              <a:t>, if it is presented in a way that the person can, and wishes, to engage in. This means that not only leisure but also personal care is viewed as an activity that can provide fulfilment and enjoyment for individuals receiving support.</a:t>
            </a:r>
          </a:p>
          <a:p>
            <a:r>
              <a:rPr lang="en-GB" dirty="0">
                <a:solidFill>
                  <a:srgbClr val="0E2060"/>
                </a:solidFill>
                <a:effectLst/>
                <a:ea typeface="Times New Roman" panose="02020603050405020304" pitchFamily="18" charset="0"/>
                <a:cs typeface="Times New Roman" panose="02020603050405020304" pitchFamily="18" charset="0"/>
              </a:rPr>
              <a:t> </a:t>
            </a:r>
          </a:p>
          <a:p>
            <a:r>
              <a:rPr lang="en-GB" dirty="0">
                <a:solidFill>
                  <a:srgbClr val="0E2060"/>
                </a:solidFill>
                <a:effectLst/>
                <a:ea typeface="Times New Roman" panose="02020603050405020304" pitchFamily="18" charset="0"/>
                <a:cs typeface="Times New Roman" panose="02020603050405020304" pitchFamily="18" charset="0"/>
              </a:rPr>
              <a:t>A therapeutic relationship creates a helpful social environment within which the person with dementia is facilitated to reach his or her potential to carry out activities and connect with others.</a:t>
            </a:r>
          </a:p>
          <a:p>
            <a:r>
              <a:rPr lang="en-GB" dirty="0">
                <a:solidFill>
                  <a:srgbClr val="0E2060"/>
                </a:solidFill>
                <a:effectLst/>
                <a:ea typeface="Times New Roman" panose="02020603050405020304" pitchFamily="18" charset="0"/>
                <a:cs typeface="Times New Roman" panose="02020603050405020304" pitchFamily="18" charset="0"/>
              </a:rPr>
              <a:t> </a:t>
            </a:r>
          </a:p>
          <a:p>
            <a:r>
              <a:rPr lang="en-GB" dirty="0">
                <a:solidFill>
                  <a:srgbClr val="0E2060"/>
                </a:solidFill>
                <a:effectLst/>
                <a:ea typeface="Times New Roman" panose="02020603050405020304" pitchFamily="18" charset="0"/>
                <a:cs typeface="Times New Roman" panose="02020603050405020304" pitchFamily="18" charset="0"/>
              </a:rPr>
              <a:t>If all staff understand that </a:t>
            </a:r>
            <a:r>
              <a:rPr lang="en-GB" b="1" dirty="0">
                <a:solidFill>
                  <a:srgbClr val="0E2060"/>
                </a:solidFill>
                <a:effectLst/>
                <a:ea typeface="Times New Roman" panose="02020603050405020304" pitchFamily="18" charset="0"/>
                <a:cs typeface="Times New Roman" panose="02020603050405020304" pitchFamily="18" charset="0"/>
              </a:rPr>
              <a:t>everything</a:t>
            </a:r>
            <a:r>
              <a:rPr lang="en-GB" dirty="0">
                <a:solidFill>
                  <a:srgbClr val="0E2060"/>
                </a:solidFill>
                <a:effectLst/>
                <a:ea typeface="Times New Roman" panose="02020603050405020304" pitchFamily="18" charset="0"/>
                <a:cs typeface="Times New Roman" panose="02020603050405020304" pitchFamily="18" charset="0"/>
              </a:rPr>
              <a:t> they do with an individual with dementia is an activity, then the quality of experience for both the person with dementia and staff member will be heightened, especially if time is limited.</a:t>
            </a:r>
          </a:p>
          <a:p>
            <a:pPr algn="ctr"/>
            <a:r>
              <a:rPr lang="en-GB" b="1" dirty="0">
                <a:solidFill>
                  <a:srgbClr val="0E2060"/>
                </a:solidFill>
                <a:effectLst/>
                <a:ea typeface="Calibri" panose="020F0502020204030204" pitchFamily="34" charset="0"/>
                <a:cs typeface="Times New Roman" panose="02020603050405020304" pitchFamily="18" charset="0"/>
              </a:rPr>
              <a:t> </a:t>
            </a:r>
            <a:endParaRPr lang="en-GB" dirty="0">
              <a:solidFill>
                <a:srgbClr val="0E2060"/>
              </a:solidFill>
              <a:effectLst/>
              <a:ea typeface="Times New Roman" panose="02020603050405020304" pitchFamily="18" charset="0"/>
              <a:cs typeface="Times New Roman" panose="02020603050405020304" pitchFamily="18" charset="0"/>
            </a:endParaRPr>
          </a:p>
          <a:p>
            <a:pPr>
              <a:lnSpc>
                <a:spcPct val="115000"/>
              </a:lnSpc>
              <a:spcAft>
                <a:spcPts val="1000"/>
              </a:spcAft>
            </a:pPr>
            <a:r>
              <a:rPr lang="en-GB" dirty="0">
                <a:solidFill>
                  <a:srgbClr val="0E2060"/>
                </a:solidFill>
                <a:effectLst/>
                <a:ea typeface="Calibri" panose="020F0502020204030204" pitchFamily="34" charset="0"/>
                <a:cs typeface="Times New Roman" panose="02020603050405020304" pitchFamily="18" charset="0"/>
              </a:rPr>
              <a:t>Engaging in ‘activity’ is not about being ‘entertained’. It is about participating in a </a:t>
            </a:r>
            <a:r>
              <a:rPr lang="en-GB" b="1" dirty="0">
                <a:solidFill>
                  <a:srgbClr val="0E2060"/>
                </a:solidFill>
                <a:effectLst/>
                <a:ea typeface="Calibri" panose="020F0502020204030204" pitchFamily="34" charset="0"/>
                <a:cs typeface="Times New Roman" panose="02020603050405020304" pitchFamily="18" charset="0"/>
              </a:rPr>
              <a:t>meaningful and fulfilling experience. </a:t>
            </a:r>
            <a:r>
              <a:rPr lang="en-GB" dirty="0">
                <a:solidFill>
                  <a:srgbClr val="0E2060"/>
                </a:solidFill>
                <a:effectLst/>
                <a:ea typeface="Times New Roman" panose="02020603050405020304" pitchFamily="18" charset="0"/>
                <a:cs typeface="Times New Roman" panose="02020603050405020304" pitchFamily="18" charset="0"/>
              </a:rPr>
              <a:t>Being active is a fundamental aspect of what it means to be human. Unless it is stymied in some way, the impetus to be active drives us all to try new things, enjoy old things, be with others, express our identity, be emotional and reinforce who we are… and why we are. </a:t>
            </a:r>
          </a:p>
        </p:txBody>
      </p:sp>
      <p:sp>
        <p:nvSpPr>
          <p:cNvPr id="2" name="Slide Number Placeholder 1">
            <a:extLst>
              <a:ext uri="{FF2B5EF4-FFF2-40B4-BE49-F238E27FC236}">
                <a16:creationId xmlns="" xmlns:a16="http://schemas.microsoft.com/office/drawing/2014/main" id="{B65643B7-E0CA-DC0D-6CA7-5F54574FA7C2}"/>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18</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9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002" y="286434"/>
            <a:ext cx="11778143" cy="6027869"/>
          </a:xfrm>
          <a:ln>
            <a:noFill/>
          </a:ln>
        </p:spPr>
        <p:txBody>
          <a:bodyPr vert="horz" lIns="91440" tIns="45720" rIns="91440" bIns="45720" rtlCol="0" anchor="ctr">
            <a:noAutofit/>
          </a:bodyPr>
          <a:lstStyle/>
          <a:p>
            <a:pPr algn="ctr"/>
            <a:r>
              <a:rPr lang="en-GB" sz="6000" dirty="0">
                <a:solidFill>
                  <a:srgbClr val="0E2060"/>
                </a:solidFill>
                <a:latin typeface="+mn-lt"/>
              </a:rPr>
              <a:t>SP = Social Psychology</a:t>
            </a:r>
            <a:endParaRPr lang="en-US" sz="5400" kern="1200" dirty="0">
              <a:solidFill>
                <a:srgbClr val="0E2060"/>
              </a:solidFill>
              <a:cs typeface="Arial" panose="020B0604020202020204" pitchFamily="34" charset="0"/>
            </a:endParaRPr>
          </a:p>
        </p:txBody>
      </p:sp>
      <p:sp>
        <p:nvSpPr>
          <p:cNvPr id="3" name="Slide Number Placeholder 2">
            <a:extLst>
              <a:ext uri="{FF2B5EF4-FFF2-40B4-BE49-F238E27FC236}">
                <a16:creationId xmlns="" xmlns:a16="http://schemas.microsoft.com/office/drawing/2014/main" id="{5B1EC956-8E79-4C53-B218-41FAE56955C2}"/>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19</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10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3D2A2E4-1FF5-089E-8579-2911A4E719AE}"/>
              </a:ext>
            </a:extLst>
          </p:cNvPr>
          <p:cNvSpPr txBox="1"/>
          <p:nvPr/>
        </p:nvSpPr>
        <p:spPr>
          <a:xfrm>
            <a:off x="195701" y="191049"/>
            <a:ext cx="11800598" cy="769441"/>
          </a:xfrm>
          <a:prstGeom prst="rect">
            <a:avLst/>
          </a:prstGeom>
          <a:noFill/>
          <a:ln>
            <a:noFill/>
          </a:ln>
        </p:spPr>
        <p:txBody>
          <a:bodyPr wrap="square" rtlCol="0">
            <a:spAutoFit/>
          </a:bodyPr>
          <a:lstStyle/>
          <a:p>
            <a:pPr algn="ctr"/>
            <a:r>
              <a:rPr lang="en-GB" sz="4400" dirty="0">
                <a:solidFill>
                  <a:srgbClr val="0E2060"/>
                </a:solidFill>
                <a:cs typeface="Arial" panose="020B0604020202020204" pitchFamily="34" charset="0"/>
              </a:rPr>
              <a:t>Mugs and cups</a:t>
            </a:r>
          </a:p>
        </p:txBody>
      </p:sp>
      <p:sp>
        <p:nvSpPr>
          <p:cNvPr id="5" name="Slide Number Placeholder 4">
            <a:extLst>
              <a:ext uri="{FF2B5EF4-FFF2-40B4-BE49-F238E27FC236}">
                <a16:creationId xmlns="" xmlns:a16="http://schemas.microsoft.com/office/drawing/2014/main" id="{EE15FD0F-3BD0-BB49-A668-3F0BF52A12D2}"/>
              </a:ext>
            </a:extLst>
          </p:cNvPr>
          <p:cNvSpPr>
            <a:spLocks noGrp="1"/>
          </p:cNvSpPr>
          <p:nvPr>
            <p:ph type="sldNum" sz="quarter" idx="4"/>
          </p:nvPr>
        </p:nvSpPr>
        <p:spPr/>
        <p:txBody>
          <a:bodyPr/>
          <a:lstStyle/>
          <a:p>
            <a:r>
              <a:rPr lang="en-GB" b="1" dirty="0" smtClean="0">
                <a:latin typeface="Arial" panose="020B0604020202020204" pitchFamily="34" charset="0"/>
                <a:cs typeface="Arial" panose="020B0604020202020204" pitchFamily="34" charset="0"/>
              </a:rPr>
              <a:t>Slide 20</a:t>
            </a:r>
            <a:endParaRPr lang="en-GB" b="1" dirty="0">
              <a:latin typeface="Arial" panose="020B0604020202020204" pitchFamily="34" charset="0"/>
              <a:cs typeface="Arial" panose="020B0604020202020204" pitchFamily="34" charset="0"/>
            </a:endParaRPr>
          </a:p>
        </p:txBody>
      </p:sp>
      <p:pic>
        <p:nvPicPr>
          <p:cNvPr id="7" name="Picture 6" descr="A mug with a fox on it&#10;&#10;Description automatically generated with low confidence">
            <a:extLst>
              <a:ext uri="{FF2B5EF4-FFF2-40B4-BE49-F238E27FC236}">
                <a16:creationId xmlns="" xmlns:a16="http://schemas.microsoft.com/office/drawing/2014/main" id="{97B8C0AA-3A1F-002E-52AC-5BBB67992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582" y="1080635"/>
            <a:ext cx="2701789" cy="3014080"/>
          </a:xfrm>
          <a:prstGeom prst="rect">
            <a:avLst/>
          </a:prstGeom>
        </p:spPr>
      </p:pic>
      <p:pic>
        <p:nvPicPr>
          <p:cNvPr id="15" name="Picture 14" descr="A picture containing cup, table, indoor, plant&#10;&#10;Description automatically generated">
            <a:extLst>
              <a:ext uri="{FF2B5EF4-FFF2-40B4-BE49-F238E27FC236}">
                <a16:creationId xmlns="" xmlns:a16="http://schemas.microsoft.com/office/drawing/2014/main" id="{2E31AEB2-B948-5F70-82A2-77062E938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65" y="1080635"/>
            <a:ext cx="3045708" cy="3941805"/>
          </a:xfrm>
          <a:prstGeom prst="rect">
            <a:avLst/>
          </a:prstGeom>
        </p:spPr>
      </p:pic>
      <p:pic>
        <p:nvPicPr>
          <p:cNvPr id="13" name="Picture 12" descr="A mug with a face on it&#10;&#10;Description automatically generated with medium confidence">
            <a:extLst>
              <a:ext uri="{FF2B5EF4-FFF2-40B4-BE49-F238E27FC236}">
                <a16:creationId xmlns="" xmlns:a16="http://schemas.microsoft.com/office/drawing/2014/main" id="{1B247EB8-398B-C819-226B-3272F8B06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700" y="3467103"/>
            <a:ext cx="2796090" cy="2852198"/>
          </a:xfrm>
          <a:prstGeom prst="rect">
            <a:avLst/>
          </a:prstGeom>
        </p:spPr>
      </p:pic>
      <p:pic>
        <p:nvPicPr>
          <p:cNvPr id="11" name="Picture 10" descr="A picture containing cup, coffee, table, indoor&#10;&#10;Description automatically generated">
            <a:extLst>
              <a:ext uri="{FF2B5EF4-FFF2-40B4-BE49-F238E27FC236}">
                <a16:creationId xmlns="" xmlns:a16="http://schemas.microsoft.com/office/drawing/2014/main" id="{B1097066-71A4-4911-DEC6-06B43EA50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1422" y="3770774"/>
            <a:ext cx="2522300" cy="2511456"/>
          </a:xfrm>
          <a:prstGeom prst="rect">
            <a:avLst/>
          </a:prstGeom>
        </p:spPr>
      </p:pic>
      <p:pic>
        <p:nvPicPr>
          <p:cNvPr id="4" name="Picture 3" descr="A white cup on a saucer&#10;&#10;Description automatically generated with medium confidence">
            <a:extLst>
              <a:ext uri="{FF2B5EF4-FFF2-40B4-BE49-F238E27FC236}">
                <a16:creationId xmlns="" xmlns:a16="http://schemas.microsoft.com/office/drawing/2014/main" id="{B12DA2E8-10D4-193B-2B6E-C77BB72C1A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699" y="1080635"/>
            <a:ext cx="2701809" cy="2852198"/>
          </a:xfrm>
          <a:prstGeom prst="rect">
            <a:avLst/>
          </a:prstGeom>
        </p:spPr>
      </p:pic>
    </p:spTree>
    <p:extLst>
      <p:ext uri="{BB962C8B-B14F-4D97-AF65-F5344CB8AC3E}">
        <p14:creationId xmlns:p14="http://schemas.microsoft.com/office/powerpoint/2010/main" val="309739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FBFB4AC-9D27-7E18-D52E-119F51F61E07}"/>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21</a:t>
            </a:r>
            <a:endParaRPr lang="en-GB" b="1" dirty="0">
              <a:latin typeface="Arial" panose="020B0604020202020204" pitchFamily="34" charset="0"/>
              <a:cs typeface="Arial" panose="020B0604020202020204" pitchFamily="34" charset="0"/>
            </a:endParaRPr>
          </a:p>
        </p:txBody>
      </p:sp>
      <p:pic>
        <p:nvPicPr>
          <p:cNvPr id="3" name="Picture 2" descr="A close-up of a person's hands&#10;&#10;Description automatically generated with low confidence">
            <a:extLst>
              <a:ext uri="{FF2B5EF4-FFF2-40B4-BE49-F238E27FC236}">
                <a16:creationId xmlns="" xmlns:a16="http://schemas.microsoft.com/office/drawing/2014/main" id="{A8B33E9C-83DE-3230-CD1B-2356BFD7F390}"/>
              </a:ext>
            </a:extLst>
          </p:cNvPr>
          <p:cNvPicPr>
            <a:picLocks noChangeAspect="1"/>
          </p:cNvPicPr>
          <p:nvPr/>
        </p:nvPicPr>
        <p:blipFill rotWithShape="1">
          <a:blip r:embed="rId2">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
        <p:nvSpPr>
          <p:cNvPr id="4" name="TextBox 3">
            <a:extLst>
              <a:ext uri="{FF2B5EF4-FFF2-40B4-BE49-F238E27FC236}">
                <a16:creationId xmlns="" xmlns:a16="http://schemas.microsoft.com/office/drawing/2014/main" id="{B1E47911-B0F0-BA49-4298-BEC0B76C02B2}"/>
              </a:ext>
            </a:extLst>
          </p:cNvPr>
          <p:cNvSpPr txBox="1"/>
          <p:nvPr/>
        </p:nvSpPr>
        <p:spPr>
          <a:xfrm>
            <a:off x="6870138" y="1181438"/>
            <a:ext cx="5162719" cy="3539430"/>
          </a:xfrm>
          <a:prstGeom prst="rect">
            <a:avLst/>
          </a:prstGeom>
          <a:noFill/>
        </p:spPr>
        <p:txBody>
          <a:bodyPr wrap="square" rtlCol="0">
            <a:spAutoFit/>
          </a:bodyPr>
          <a:lstStyle/>
          <a:p>
            <a:pPr algn="ctr"/>
            <a:r>
              <a:rPr lang="en-GB" sz="6600" b="1" dirty="0">
                <a:solidFill>
                  <a:srgbClr val="002060"/>
                </a:solidFill>
                <a:latin typeface="+mj-lt"/>
              </a:rPr>
              <a:t>End of </a:t>
            </a:r>
            <a:br>
              <a:rPr lang="en-GB" sz="6600" b="1" dirty="0">
                <a:solidFill>
                  <a:srgbClr val="002060"/>
                </a:solidFill>
                <a:latin typeface="+mj-lt"/>
              </a:rPr>
            </a:br>
            <a:r>
              <a:rPr lang="en-GB" sz="6600" b="1" dirty="0">
                <a:solidFill>
                  <a:srgbClr val="002060"/>
                </a:solidFill>
                <a:latin typeface="+mj-lt"/>
              </a:rPr>
              <a:t>Session 2</a:t>
            </a:r>
          </a:p>
          <a:p>
            <a:pPr algn="ctr"/>
            <a:endParaRPr lang="en-GB" sz="4800" b="1" dirty="0">
              <a:solidFill>
                <a:srgbClr val="714370"/>
              </a:solidFill>
              <a:latin typeface="+mj-lt"/>
            </a:endParaRPr>
          </a:p>
          <a:p>
            <a:pPr algn="ctr"/>
            <a:r>
              <a:rPr lang="en-GB" sz="4400" b="1" dirty="0">
                <a:solidFill>
                  <a:srgbClr val="002060"/>
                </a:solidFill>
                <a:latin typeface="+mj-lt"/>
              </a:rPr>
              <a:t>Thank you!</a:t>
            </a:r>
          </a:p>
        </p:txBody>
      </p:sp>
    </p:spTree>
    <p:extLst>
      <p:ext uri="{BB962C8B-B14F-4D97-AF65-F5344CB8AC3E}">
        <p14:creationId xmlns:p14="http://schemas.microsoft.com/office/powerpoint/2010/main" val="24691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6411</TotalTime>
  <Words>94</Words>
  <Application>Microsoft Macintosh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SP = Social Psychology</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Outcomes</dc:title>
  <dc:creator>Timothy Forester Morgan</dc:creator>
  <cp:lastModifiedBy>Microsoft Office User</cp:lastModifiedBy>
  <cp:revision>131</cp:revision>
  <dcterms:created xsi:type="dcterms:W3CDTF">2019-04-29T10:28:40Z</dcterms:created>
  <dcterms:modified xsi:type="dcterms:W3CDTF">2023-03-27T14:23:42Z</dcterms:modified>
</cp:coreProperties>
</file>