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75" r:id="rId2"/>
    <p:sldId id="376" r:id="rId3"/>
    <p:sldId id="377" r:id="rId4"/>
    <p:sldId id="378" r:id="rId5"/>
    <p:sldId id="379" r:id="rId6"/>
    <p:sldId id="3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04519F-26AD-C61F-DDD1-322B04CE47C2}" name="Ruth Chalmers" initials="RC" userId="S::ruthc@olmgroup.com::9c800780-8781-49fa-9105-99a62668eb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60"/>
    <a:srgbClr val="5A1301"/>
    <a:srgbClr val="66FFCC"/>
    <a:srgbClr val="99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12E460-DEA7-45DE-8D8B-4C90C6731D4A}" v="1797" dt="2022-08-07T23:35:42.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5" autoAdjust="0"/>
    <p:restoredTop sz="94667" autoAdjust="0"/>
  </p:normalViewPr>
  <p:slideViewPr>
    <p:cSldViewPr snapToGrid="0">
      <p:cViewPr varScale="1">
        <p:scale>
          <a:sx n="81" d="100"/>
          <a:sy n="81" d="100"/>
        </p:scale>
        <p:origin x="200" y="53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792"/>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43" Type="http://schemas.microsoft.com/office/2016/11/relationships/changesInfo" Target="changesInfos/changesInfo1.xml"/><Relationship Id="rId44" Type="http://schemas.microsoft.com/office/2015/10/relationships/revisionInfo" Target="revisionInfo.xml"/><Relationship Id="rId45" Type="http://schemas.microsoft.com/office/2018/10/relationships/authors" Target="author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ould" userId="21e54652e9a89753" providerId="LiveId" clId="{A0AAAD86-88C5-4D0C-B075-BF9322EA413D}"/>
    <pc:docChg chg="modSld">
      <pc:chgData name="Sarah Mould" userId="21e54652e9a89753" providerId="LiveId" clId="{A0AAAD86-88C5-4D0C-B075-BF9322EA413D}" dt="2022-04-12T14:34:34.227" v="24" actId="1076"/>
      <pc:docMkLst>
        <pc:docMk/>
      </pc:docMkLst>
      <pc:sldChg chg="modSp mod">
        <pc:chgData name="Sarah Mould" userId="21e54652e9a89753" providerId="LiveId" clId="{A0AAAD86-88C5-4D0C-B075-BF9322EA413D}" dt="2022-04-12T14:34:34.227" v="24" actId="1076"/>
        <pc:sldMkLst>
          <pc:docMk/>
          <pc:sldMk cId="1683362973" sldId="325"/>
        </pc:sldMkLst>
        <pc:spChg chg="mod">
          <ac:chgData name="Sarah Mould" userId="21e54652e9a89753" providerId="LiveId" clId="{A0AAAD86-88C5-4D0C-B075-BF9322EA413D}" dt="2022-04-12T14:34:34.227" v="24" actId="1076"/>
          <ac:spMkLst>
            <pc:docMk/>
            <pc:sldMk cId="1683362973" sldId="325"/>
            <ac:spMk id="5" creationId="{AFA7B5F2-31C6-4DFF-B77A-A6944AF69794}"/>
          </ac:spMkLst>
        </pc:spChg>
      </pc:sldChg>
    </pc:docChg>
  </pc:docChgLst>
  <pc:docChgLst>
    <pc:chgData name="Sarah Mould" userId="21e54652e9a89753" providerId="LiveId" clId="{4212E460-DEA7-45DE-8D8B-4C90C6731D4A}"/>
    <pc:docChg chg="undo custSel addSld delSld modSld sldOrd">
      <pc:chgData name="Sarah Mould" userId="21e54652e9a89753" providerId="LiveId" clId="{4212E460-DEA7-45DE-8D8B-4C90C6731D4A}" dt="2022-08-14T15:27:08.018" v="5136" actId="1076"/>
      <pc:docMkLst>
        <pc:docMk/>
      </pc:docMkLst>
      <pc:sldChg chg="modAnim">
        <pc:chgData name="Sarah Mould" userId="21e54652e9a89753" providerId="LiveId" clId="{4212E460-DEA7-45DE-8D8B-4C90C6731D4A}" dt="2022-08-07T23:35:42.425" v="5112"/>
        <pc:sldMkLst>
          <pc:docMk/>
          <pc:sldMk cId="1683362973" sldId="323"/>
        </pc:sldMkLst>
      </pc:sldChg>
      <pc:sldChg chg="modSp ord modAnim">
        <pc:chgData name="Sarah Mould" userId="21e54652e9a89753" providerId="LiveId" clId="{4212E460-DEA7-45DE-8D8B-4C90C6731D4A}" dt="2022-07-18T19:11:32.385" v="1263"/>
        <pc:sldMkLst>
          <pc:docMk/>
          <pc:sldMk cId="1683362973" sldId="326"/>
        </pc:sldMkLst>
        <pc:spChg chg="mod">
          <ac:chgData name="Sarah Mould" userId="21e54652e9a89753" providerId="LiveId" clId="{4212E460-DEA7-45DE-8D8B-4C90C6731D4A}" dt="2022-07-03T13:01:49.844" v="906" actId="6549"/>
          <ac:spMkLst>
            <pc:docMk/>
            <pc:sldMk cId="1683362973" sldId="326"/>
            <ac:spMk id="4" creationId="{00000000-0000-0000-0000-000000000000}"/>
          </ac:spMkLst>
        </pc:spChg>
      </pc:sldChg>
      <pc:sldChg chg="del">
        <pc:chgData name="Sarah Mould" userId="21e54652e9a89753" providerId="LiveId" clId="{4212E460-DEA7-45DE-8D8B-4C90C6731D4A}" dt="2022-07-03T13:14:24.971" v="915" actId="47"/>
        <pc:sldMkLst>
          <pc:docMk/>
          <pc:sldMk cId="3097394573" sldId="327"/>
        </pc:sldMkLst>
      </pc:sldChg>
      <pc:sldChg chg="delSp modSp mod modAnim">
        <pc:chgData name="Sarah Mould" userId="21e54652e9a89753" providerId="LiveId" clId="{4212E460-DEA7-45DE-8D8B-4C90C6731D4A}" dt="2022-07-03T16:10:01.922" v="1007" actId="20577"/>
        <pc:sldMkLst>
          <pc:docMk/>
          <pc:sldMk cId="3097394573" sldId="328"/>
        </pc:sldMkLst>
        <pc:spChg chg="mod">
          <ac:chgData name="Sarah Mould" userId="21e54652e9a89753" providerId="LiveId" clId="{4212E460-DEA7-45DE-8D8B-4C90C6731D4A}" dt="2022-07-03T16:07:37.939" v="1006" actId="122"/>
          <ac:spMkLst>
            <pc:docMk/>
            <pc:sldMk cId="3097394573" sldId="328"/>
            <ac:spMk id="2" creationId="{00000000-0000-0000-0000-000000000000}"/>
          </ac:spMkLst>
        </pc:spChg>
        <pc:spChg chg="mod">
          <ac:chgData name="Sarah Mould" userId="21e54652e9a89753" providerId="LiveId" clId="{4212E460-DEA7-45DE-8D8B-4C90C6731D4A}" dt="2022-07-03T16:10:01.922" v="1007" actId="20577"/>
          <ac:spMkLst>
            <pc:docMk/>
            <pc:sldMk cId="3097394573" sldId="328"/>
            <ac:spMk id="20" creationId="{6A25DA0B-ED7D-4A23-94F0-F0AFC2A7F5F8}"/>
          </ac:spMkLst>
        </pc:spChg>
        <pc:picChg chg="del">
          <ac:chgData name="Sarah Mould" userId="21e54652e9a89753" providerId="LiveId" clId="{4212E460-DEA7-45DE-8D8B-4C90C6731D4A}" dt="2022-07-03T13:13:25.602" v="907" actId="478"/>
          <ac:picMkLst>
            <pc:docMk/>
            <pc:sldMk cId="3097394573" sldId="328"/>
            <ac:picMk id="5" creationId="{E997BA54-DE66-4993-8A3D-5DCC779C773C}"/>
          </ac:picMkLst>
        </pc:picChg>
      </pc:sldChg>
      <pc:sldChg chg="addSp delSp modSp mod">
        <pc:chgData name="Sarah Mould" userId="21e54652e9a89753" providerId="LiveId" clId="{4212E460-DEA7-45DE-8D8B-4C90C6731D4A}" dt="2022-07-24T14:43:11.240" v="1522" actId="20577"/>
        <pc:sldMkLst>
          <pc:docMk/>
          <pc:sldMk cId="3097394573" sldId="329"/>
        </pc:sldMkLst>
        <pc:spChg chg="del mod">
          <ac:chgData name="Sarah Mould" userId="21e54652e9a89753" providerId="LiveId" clId="{4212E460-DEA7-45DE-8D8B-4C90C6731D4A}" dt="2022-07-18T18:53:04.918" v="1009" actId="478"/>
          <ac:spMkLst>
            <pc:docMk/>
            <pc:sldMk cId="3097394573" sldId="329"/>
            <ac:spMk id="2" creationId="{00000000-0000-0000-0000-000000000000}"/>
          </ac:spMkLst>
        </pc:spChg>
        <pc:spChg chg="del mod">
          <ac:chgData name="Sarah Mould" userId="21e54652e9a89753" providerId="LiveId" clId="{4212E460-DEA7-45DE-8D8B-4C90C6731D4A}" dt="2022-07-18T18:53:07.820" v="1011" actId="478"/>
          <ac:spMkLst>
            <pc:docMk/>
            <pc:sldMk cId="3097394573" sldId="329"/>
            <ac:spMk id="3" creationId="{B16BFE67-68E0-4DD3-80DD-95528E20B433}"/>
          </ac:spMkLst>
        </pc:spChg>
        <pc:spChg chg="del">
          <ac:chgData name="Sarah Mould" userId="21e54652e9a89753" providerId="LiveId" clId="{4212E460-DEA7-45DE-8D8B-4C90C6731D4A}" dt="2022-07-18T18:53:19.509" v="1014" actId="478"/>
          <ac:spMkLst>
            <pc:docMk/>
            <pc:sldMk cId="3097394573" sldId="329"/>
            <ac:spMk id="4" creationId="{663F52A5-F783-4F8A-A8DF-332A4D08D136}"/>
          </ac:spMkLst>
        </pc:spChg>
        <pc:spChg chg="del">
          <ac:chgData name="Sarah Mould" userId="21e54652e9a89753" providerId="LiveId" clId="{4212E460-DEA7-45DE-8D8B-4C90C6731D4A}" dt="2022-07-18T18:53:14.867" v="1012" actId="478"/>
          <ac:spMkLst>
            <pc:docMk/>
            <pc:sldMk cId="3097394573" sldId="329"/>
            <ac:spMk id="5" creationId="{19671933-C78E-4843-B277-363BF79D747C}"/>
          </ac:spMkLst>
        </pc:spChg>
        <pc:spChg chg="del">
          <ac:chgData name="Sarah Mould" userId="21e54652e9a89753" providerId="LiveId" clId="{4212E460-DEA7-45DE-8D8B-4C90C6731D4A}" dt="2022-07-18T18:53:27.741" v="1017" actId="478"/>
          <ac:spMkLst>
            <pc:docMk/>
            <pc:sldMk cId="3097394573" sldId="329"/>
            <ac:spMk id="6" creationId="{A2A0526B-CC39-4B1F-AA93-31EE2F978763}"/>
          </ac:spMkLst>
        </pc:spChg>
        <pc:spChg chg="del">
          <ac:chgData name="Sarah Mould" userId="21e54652e9a89753" providerId="LiveId" clId="{4212E460-DEA7-45DE-8D8B-4C90C6731D4A}" dt="2022-07-18T18:53:36.134" v="1021" actId="478"/>
          <ac:spMkLst>
            <pc:docMk/>
            <pc:sldMk cId="3097394573" sldId="329"/>
            <ac:spMk id="7" creationId="{47F3FA20-30F7-4ED7-BAB6-1D129CA22B52}"/>
          </ac:spMkLst>
        </pc:spChg>
        <pc:spChg chg="del">
          <ac:chgData name="Sarah Mould" userId="21e54652e9a89753" providerId="LiveId" clId="{4212E460-DEA7-45DE-8D8B-4C90C6731D4A}" dt="2022-07-18T18:53:29.853" v="1018" actId="478"/>
          <ac:spMkLst>
            <pc:docMk/>
            <pc:sldMk cId="3097394573" sldId="329"/>
            <ac:spMk id="8" creationId="{EA7C9F98-17BB-4F57-BDF1-85C8C0A7AF85}"/>
          </ac:spMkLst>
        </pc:spChg>
        <pc:spChg chg="del">
          <ac:chgData name="Sarah Mould" userId="21e54652e9a89753" providerId="LiveId" clId="{4212E460-DEA7-45DE-8D8B-4C90C6731D4A}" dt="2022-07-18T18:53:22.081" v="1015" actId="478"/>
          <ac:spMkLst>
            <pc:docMk/>
            <pc:sldMk cId="3097394573" sldId="329"/>
            <ac:spMk id="10" creationId="{A28B50E5-3759-473F-AD2C-60E9AED6E380}"/>
          </ac:spMkLst>
        </pc:spChg>
        <pc:spChg chg="del">
          <ac:chgData name="Sarah Mould" userId="21e54652e9a89753" providerId="LiveId" clId="{4212E460-DEA7-45DE-8D8B-4C90C6731D4A}" dt="2022-07-18T18:53:17.088" v="1013" actId="478"/>
          <ac:spMkLst>
            <pc:docMk/>
            <pc:sldMk cId="3097394573" sldId="329"/>
            <ac:spMk id="11" creationId="{0138C594-5354-401F-AE7B-0BBC2CABB6BC}"/>
          </ac:spMkLst>
        </pc:spChg>
        <pc:spChg chg="del">
          <ac:chgData name="Sarah Mould" userId="21e54652e9a89753" providerId="LiveId" clId="{4212E460-DEA7-45DE-8D8B-4C90C6731D4A}" dt="2022-07-18T18:53:33.704" v="1020" actId="478"/>
          <ac:spMkLst>
            <pc:docMk/>
            <pc:sldMk cId="3097394573" sldId="329"/>
            <ac:spMk id="12" creationId="{A4D386B6-2AEF-4942-B828-681C6C71E4C5}"/>
          </ac:spMkLst>
        </pc:spChg>
        <pc:spChg chg="del">
          <ac:chgData name="Sarah Mould" userId="21e54652e9a89753" providerId="LiveId" clId="{4212E460-DEA7-45DE-8D8B-4C90C6731D4A}" dt="2022-07-18T18:53:24.865" v="1016" actId="478"/>
          <ac:spMkLst>
            <pc:docMk/>
            <pc:sldMk cId="3097394573" sldId="329"/>
            <ac:spMk id="13" creationId="{2BE2E65A-9E68-4511-A09E-7BB3159BF896}"/>
          </ac:spMkLst>
        </pc:spChg>
        <pc:spChg chg="del">
          <ac:chgData name="Sarah Mould" userId="21e54652e9a89753" providerId="LiveId" clId="{4212E460-DEA7-45DE-8D8B-4C90C6731D4A}" dt="2022-07-18T18:53:31.967" v="1019" actId="478"/>
          <ac:spMkLst>
            <pc:docMk/>
            <pc:sldMk cId="3097394573" sldId="329"/>
            <ac:spMk id="14" creationId="{53BD29C7-5633-4D89-B598-E314A9A9C115}"/>
          </ac:spMkLst>
        </pc:spChg>
        <pc:spChg chg="add mod">
          <ac:chgData name="Sarah Mould" userId="21e54652e9a89753" providerId="LiveId" clId="{4212E460-DEA7-45DE-8D8B-4C90C6731D4A}" dt="2022-07-24T14:42:16.463" v="1521" actId="6549"/>
          <ac:spMkLst>
            <pc:docMk/>
            <pc:sldMk cId="3097394573" sldId="329"/>
            <ac:spMk id="15" creationId="{EF4C4D6F-D1A1-1FBA-52EA-9C6B5F5101A2}"/>
          </ac:spMkLst>
        </pc:spChg>
        <pc:spChg chg="add del mod">
          <ac:chgData name="Sarah Mould" userId="21e54652e9a89753" providerId="LiveId" clId="{4212E460-DEA7-45DE-8D8B-4C90C6731D4A}" dt="2022-07-24T14:41:41.127" v="1508" actId="478"/>
          <ac:spMkLst>
            <pc:docMk/>
            <pc:sldMk cId="3097394573" sldId="329"/>
            <ac:spMk id="16" creationId="{F35B9135-5E82-B4CA-D654-33D2DDA33511}"/>
          </ac:spMkLst>
        </pc:spChg>
        <pc:spChg chg="mod">
          <ac:chgData name="Sarah Mould" userId="21e54652e9a89753" providerId="LiveId" clId="{4212E460-DEA7-45DE-8D8B-4C90C6731D4A}" dt="2022-07-24T14:43:11.240" v="1522" actId="20577"/>
          <ac:spMkLst>
            <pc:docMk/>
            <pc:sldMk cId="3097394573" sldId="329"/>
            <ac:spMk id="20" creationId="{6A25DA0B-ED7D-4A23-94F0-F0AFC2A7F5F8}"/>
          </ac:spMkLst>
        </pc:spChg>
      </pc:sldChg>
      <pc:sldChg chg="addSp delSp modSp mod modAnim">
        <pc:chgData name="Sarah Mould" userId="21e54652e9a89753" providerId="LiveId" clId="{4212E460-DEA7-45DE-8D8B-4C90C6731D4A}" dt="2022-08-07T17:36:18.955" v="4314" actId="6549"/>
        <pc:sldMkLst>
          <pc:docMk/>
          <pc:sldMk cId="3097394573" sldId="331"/>
        </pc:sldMkLst>
        <pc:spChg chg="del">
          <ac:chgData name="Sarah Mould" userId="21e54652e9a89753" providerId="LiveId" clId="{4212E460-DEA7-45DE-8D8B-4C90C6731D4A}" dt="2022-07-18T18:57:03.364" v="1077" actId="478"/>
          <ac:spMkLst>
            <pc:docMk/>
            <pc:sldMk cId="3097394573" sldId="331"/>
            <ac:spMk id="2" creationId="{00000000-0000-0000-0000-000000000000}"/>
          </ac:spMkLst>
        </pc:spChg>
        <pc:spChg chg="add mod">
          <ac:chgData name="Sarah Mould" userId="21e54652e9a89753" providerId="LiveId" clId="{4212E460-DEA7-45DE-8D8B-4C90C6731D4A}" dt="2022-08-07T17:36:18.955" v="4314" actId="6549"/>
          <ac:spMkLst>
            <pc:docMk/>
            <pc:sldMk cId="3097394573" sldId="331"/>
            <ac:spMk id="3" creationId="{41BC8C50-365D-2D61-6A42-638BFDC3BECD}"/>
          </ac:spMkLst>
        </pc:spChg>
        <pc:spChg chg="add mod">
          <ac:chgData name="Sarah Mould" userId="21e54652e9a89753" providerId="LiveId" clId="{4212E460-DEA7-45DE-8D8B-4C90C6731D4A}" dt="2022-07-24T16:36:43.294" v="1659" actId="1076"/>
          <ac:spMkLst>
            <pc:docMk/>
            <pc:sldMk cId="3097394573" sldId="331"/>
            <ac:spMk id="4" creationId="{68CF942E-BFCF-639F-0154-96C89FFDCCEB}"/>
          </ac:spMkLst>
        </pc:spChg>
        <pc:spChg chg="add del mod">
          <ac:chgData name="Sarah Mould" userId="21e54652e9a89753" providerId="LiveId" clId="{4212E460-DEA7-45DE-8D8B-4C90C6731D4A}" dt="2022-07-24T16:39:39.779" v="1677" actId="478"/>
          <ac:spMkLst>
            <pc:docMk/>
            <pc:sldMk cId="3097394573" sldId="331"/>
            <ac:spMk id="5" creationId="{72C365F7-A37A-DC85-0B6D-9D89B8A186EF}"/>
          </ac:spMkLst>
        </pc:spChg>
        <pc:spChg chg="add mod">
          <ac:chgData name="Sarah Mould" userId="21e54652e9a89753" providerId="LiveId" clId="{4212E460-DEA7-45DE-8D8B-4C90C6731D4A}" dt="2022-07-24T16:45:55.049" v="1723" actId="1076"/>
          <ac:spMkLst>
            <pc:docMk/>
            <pc:sldMk cId="3097394573" sldId="331"/>
            <ac:spMk id="6" creationId="{6D0A17DA-07FE-1645-5062-3EDF3C612CAA}"/>
          </ac:spMkLst>
        </pc:spChg>
        <pc:spChg chg="add mod">
          <ac:chgData name="Sarah Mould" userId="21e54652e9a89753" providerId="LiveId" clId="{4212E460-DEA7-45DE-8D8B-4C90C6731D4A}" dt="2022-07-24T16:45:33.949" v="1719" actId="1076"/>
          <ac:spMkLst>
            <pc:docMk/>
            <pc:sldMk cId="3097394573" sldId="331"/>
            <ac:spMk id="7" creationId="{AF67EB3F-8238-94C0-3684-0C836C011B9D}"/>
          </ac:spMkLst>
        </pc:spChg>
        <pc:spChg chg="add mod">
          <ac:chgData name="Sarah Mould" userId="21e54652e9a89753" providerId="LiveId" clId="{4212E460-DEA7-45DE-8D8B-4C90C6731D4A}" dt="2022-07-24T16:45:48.237" v="1722" actId="1076"/>
          <ac:spMkLst>
            <pc:docMk/>
            <pc:sldMk cId="3097394573" sldId="331"/>
            <ac:spMk id="8" creationId="{3B292DBD-2F5C-3604-9AAA-957AF377C311}"/>
          </ac:spMkLst>
        </pc:spChg>
        <pc:spChg chg="add del mod">
          <ac:chgData name="Sarah Mould" userId="21e54652e9a89753" providerId="LiveId" clId="{4212E460-DEA7-45DE-8D8B-4C90C6731D4A}" dt="2022-07-18T19:03:16.722" v="1207"/>
          <ac:spMkLst>
            <pc:docMk/>
            <pc:sldMk cId="3097394573" sldId="331"/>
            <ac:spMk id="9" creationId="{54BE2B5C-1EBB-834A-533C-AE475AB9A0AF}"/>
          </ac:spMkLst>
        </pc:spChg>
        <pc:spChg chg="add del mod">
          <ac:chgData name="Sarah Mould" userId="21e54652e9a89753" providerId="LiveId" clId="{4212E460-DEA7-45DE-8D8B-4C90C6731D4A}" dt="2022-07-18T19:04:14.086" v="1228"/>
          <ac:spMkLst>
            <pc:docMk/>
            <pc:sldMk cId="3097394573" sldId="331"/>
            <ac:spMk id="10" creationId="{C4569E87-0A7E-B1E5-55A1-EE542DED1380}"/>
          </ac:spMkLst>
        </pc:spChg>
        <pc:spChg chg="add mod">
          <ac:chgData name="Sarah Mould" userId="21e54652e9a89753" providerId="LiveId" clId="{4212E460-DEA7-45DE-8D8B-4C90C6731D4A}" dt="2022-07-24T16:46:53.585" v="1732" actId="1076"/>
          <ac:spMkLst>
            <pc:docMk/>
            <pc:sldMk cId="3097394573" sldId="331"/>
            <ac:spMk id="11" creationId="{61F4E12C-0E58-813A-E5B9-E4E694B4E21D}"/>
          </ac:spMkLst>
        </pc:spChg>
        <pc:spChg chg="add del mod">
          <ac:chgData name="Sarah Mould" userId="21e54652e9a89753" providerId="LiveId" clId="{4212E460-DEA7-45DE-8D8B-4C90C6731D4A}" dt="2022-07-18T19:04:14.086" v="1230"/>
          <ac:spMkLst>
            <pc:docMk/>
            <pc:sldMk cId="3097394573" sldId="331"/>
            <ac:spMk id="12" creationId="{74BC3645-154F-806C-FD3F-DF06CD1E7E10}"/>
          </ac:spMkLst>
        </pc:spChg>
        <pc:spChg chg="add del mod">
          <ac:chgData name="Sarah Mould" userId="21e54652e9a89753" providerId="LiveId" clId="{4212E460-DEA7-45DE-8D8B-4C90C6731D4A}" dt="2022-07-24T16:39:28.425" v="1675" actId="478"/>
          <ac:spMkLst>
            <pc:docMk/>
            <pc:sldMk cId="3097394573" sldId="331"/>
            <ac:spMk id="13" creationId="{B094185B-0333-D1B5-BA55-5A0C1E49B16A}"/>
          </ac:spMkLst>
        </pc:spChg>
        <pc:spChg chg="add del mod">
          <ac:chgData name="Sarah Mould" userId="21e54652e9a89753" providerId="LiveId" clId="{4212E460-DEA7-45DE-8D8B-4C90C6731D4A}" dt="2022-07-24T16:31:44.903" v="1649" actId="1076"/>
          <ac:spMkLst>
            <pc:docMk/>
            <pc:sldMk cId="3097394573" sldId="331"/>
            <ac:spMk id="14" creationId="{C95593BB-AD3E-692B-F3DE-DFA24E455EF8}"/>
          </ac:spMkLst>
        </pc:spChg>
        <pc:spChg chg="add del mod">
          <ac:chgData name="Sarah Mould" userId="21e54652e9a89753" providerId="LiveId" clId="{4212E460-DEA7-45DE-8D8B-4C90C6731D4A}" dt="2022-07-18T19:11:12.923" v="1255" actId="47"/>
          <ac:spMkLst>
            <pc:docMk/>
            <pc:sldMk cId="3097394573" sldId="331"/>
            <ac:spMk id="15" creationId="{61C27B13-C7F4-38A8-3991-DA701AC025E5}"/>
          </ac:spMkLst>
        </pc:spChg>
        <pc:spChg chg="add mod">
          <ac:chgData name="Sarah Mould" userId="21e54652e9a89753" providerId="LiveId" clId="{4212E460-DEA7-45DE-8D8B-4C90C6731D4A}" dt="2022-07-24T16:46:46.281" v="1730" actId="1076"/>
          <ac:spMkLst>
            <pc:docMk/>
            <pc:sldMk cId="3097394573" sldId="331"/>
            <ac:spMk id="16" creationId="{398A8934-588B-2E61-CD25-FE177968F195}"/>
          </ac:spMkLst>
        </pc:spChg>
        <pc:spChg chg="add del mod">
          <ac:chgData name="Sarah Mould" userId="21e54652e9a89753" providerId="LiveId" clId="{4212E460-DEA7-45DE-8D8B-4C90C6731D4A}" dt="2022-07-18T19:11:13.524" v="1261" actId="767"/>
          <ac:spMkLst>
            <pc:docMk/>
            <pc:sldMk cId="3097394573" sldId="331"/>
            <ac:spMk id="17" creationId="{11DF5115-7C53-76D0-E8DB-D7314E96F4AC}"/>
          </ac:spMkLst>
        </pc:spChg>
        <pc:picChg chg="add mod">
          <ac:chgData name="Sarah Mould" userId="21e54652e9a89753" providerId="LiveId" clId="{4212E460-DEA7-45DE-8D8B-4C90C6731D4A}" dt="2022-07-24T16:36:49.999" v="1660" actId="1076"/>
          <ac:picMkLst>
            <pc:docMk/>
            <pc:sldMk cId="3097394573" sldId="331"/>
            <ac:picMk id="2" creationId="{604808E7-3756-ECF8-0502-F69904742BC3}"/>
          </ac:picMkLst>
        </pc:picChg>
        <pc:picChg chg="add mod">
          <ac:chgData name="Sarah Mould" userId="21e54652e9a89753" providerId="LiveId" clId="{4212E460-DEA7-45DE-8D8B-4C90C6731D4A}" dt="2022-07-24T16:45:30.439" v="1718" actId="1076"/>
          <ac:picMkLst>
            <pc:docMk/>
            <pc:sldMk cId="3097394573" sldId="331"/>
            <ac:picMk id="9" creationId="{20019BCA-964C-4CE0-10BF-BA60F1272BB4}"/>
          </ac:picMkLst>
        </pc:picChg>
        <pc:picChg chg="add mod">
          <ac:chgData name="Sarah Mould" userId="21e54652e9a89753" providerId="LiveId" clId="{4212E460-DEA7-45DE-8D8B-4C90C6731D4A}" dt="2022-07-24T16:46:41.956" v="1729" actId="1076"/>
          <ac:picMkLst>
            <pc:docMk/>
            <pc:sldMk cId="3097394573" sldId="331"/>
            <ac:picMk id="10" creationId="{D58198B9-AD97-99F4-A819-C64641872759}"/>
          </ac:picMkLst>
        </pc:picChg>
        <pc:picChg chg="add mod">
          <ac:chgData name="Sarah Mould" userId="21e54652e9a89753" providerId="LiveId" clId="{4212E460-DEA7-45DE-8D8B-4C90C6731D4A}" dt="2022-07-24T16:46:48.423" v="1731" actId="1076"/>
          <ac:picMkLst>
            <pc:docMk/>
            <pc:sldMk cId="3097394573" sldId="331"/>
            <ac:picMk id="12" creationId="{A37335CD-EC72-B283-7436-E62606D23571}"/>
          </ac:picMkLst>
        </pc:picChg>
        <pc:picChg chg="add mod">
          <ac:chgData name="Sarah Mould" userId="21e54652e9a89753" providerId="LiveId" clId="{4212E460-DEA7-45DE-8D8B-4C90C6731D4A}" dt="2022-07-24T16:45:44.266" v="1721" actId="1076"/>
          <ac:picMkLst>
            <pc:docMk/>
            <pc:sldMk cId="3097394573" sldId="331"/>
            <ac:picMk id="17" creationId="{24F97936-E355-1BF0-5394-5CA672B5FA12}"/>
          </ac:picMkLst>
        </pc:picChg>
        <pc:picChg chg="add mod">
          <ac:chgData name="Sarah Mould" userId="21e54652e9a89753" providerId="LiveId" clId="{4212E460-DEA7-45DE-8D8B-4C90C6731D4A}" dt="2022-07-24T16:46:34.818" v="1728" actId="1076"/>
          <ac:picMkLst>
            <pc:docMk/>
            <pc:sldMk cId="3097394573" sldId="331"/>
            <ac:picMk id="18" creationId="{1ABA1D70-3D8C-F5AF-509F-6007A8FA3DBF}"/>
          </ac:picMkLst>
        </pc:picChg>
      </pc:sldChg>
      <pc:sldChg chg="addSp delSp modSp mod delAnim modAnim">
        <pc:chgData name="Sarah Mould" userId="21e54652e9a89753" providerId="LiveId" clId="{4212E460-DEA7-45DE-8D8B-4C90C6731D4A}" dt="2022-08-14T15:27:08.018" v="5136" actId="1076"/>
        <pc:sldMkLst>
          <pc:docMk/>
          <pc:sldMk cId="3097394573" sldId="332"/>
        </pc:sldMkLst>
        <pc:spChg chg="add mod">
          <ac:chgData name="Sarah Mould" userId="21e54652e9a89753" providerId="LiveId" clId="{4212E460-DEA7-45DE-8D8B-4C90C6731D4A}" dt="2022-08-14T15:27:08.018" v="5136" actId="1076"/>
          <ac:spMkLst>
            <pc:docMk/>
            <pc:sldMk cId="3097394573" sldId="332"/>
            <ac:spMk id="3" creationId="{73D2A2E4-1FF5-089E-8579-2911A4E719AE}"/>
          </ac:spMkLst>
        </pc:spChg>
        <pc:spChg chg="del mod">
          <ac:chgData name="Sarah Mould" userId="21e54652e9a89753" providerId="LiveId" clId="{4212E460-DEA7-45DE-8D8B-4C90C6731D4A}" dt="2022-07-23T20:55:49.317" v="1364" actId="478"/>
          <ac:spMkLst>
            <pc:docMk/>
            <pc:sldMk cId="3097394573" sldId="332"/>
            <ac:spMk id="6" creationId="{3D48AC6B-9296-4ABC-9FAF-BF1EF175A624}"/>
          </ac:spMkLst>
        </pc:spChg>
        <pc:spChg chg="del mod">
          <ac:chgData name="Sarah Mould" userId="21e54652e9a89753" providerId="LiveId" clId="{4212E460-DEA7-45DE-8D8B-4C90C6731D4A}" dt="2022-07-23T20:54:59.195" v="1362" actId="478"/>
          <ac:spMkLst>
            <pc:docMk/>
            <pc:sldMk cId="3097394573" sldId="332"/>
            <ac:spMk id="7" creationId="{36D4189B-F10C-442B-9F04-FA663444E107}"/>
          </ac:spMkLst>
        </pc:spChg>
        <pc:spChg chg="mod">
          <ac:chgData name="Sarah Mould" userId="21e54652e9a89753" providerId="LiveId" clId="{4212E460-DEA7-45DE-8D8B-4C90C6731D4A}" dt="2022-08-06T20:29:54.857" v="2342" actId="20577"/>
          <ac:spMkLst>
            <pc:docMk/>
            <pc:sldMk cId="3097394573" sldId="332"/>
            <ac:spMk id="20" creationId="{6A25DA0B-ED7D-4A23-94F0-F0AFC2A7F5F8}"/>
          </ac:spMkLst>
        </pc:spChg>
        <pc:picChg chg="add mod">
          <ac:chgData name="Sarah Mould" userId="21e54652e9a89753" providerId="LiveId" clId="{4212E460-DEA7-45DE-8D8B-4C90C6731D4A}" dt="2022-08-07T18:08:27.951" v="4531" actId="1076"/>
          <ac:picMkLst>
            <pc:docMk/>
            <pc:sldMk cId="3097394573" sldId="332"/>
            <ac:picMk id="2" creationId="{7A65C003-1C84-8B8D-5595-1D919A08AF42}"/>
          </ac:picMkLst>
        </pc:picChg>
        <pc:picChg chg="add del mod">
          <ac:chgData name="Sarah Mould" userId="21e54652e9a89753" providerId="LiveId" clId="{4212E460-DEA7-45DE-8D8B-4C90C6731D4A}" dt="2022-07-23T20:56:42.820" v="1371" actId="478"/>
          <ac:picMkLst>
            <pc:docMk/>
            <pc:sldMk cId="3097394573" sldId="332"/>
            <ac:picMk id="3" creationId="{21F1A71D-AB09-7D9B-DBBF-264C0017552C}"/>
          </ac:picMkLst>
        </pc:picChg>
        <pc:picChg chg="add mod">
          <ac:chgData name="Sarah Mould" userId="21e54652e9a89753" providerId="LiveId" clId="{4212E460-DEA7-45DE-8D8B-4C90C6731D4A}" dt="2022-08-07T18:06:26.716" v="4485" actId="1076"/>
          <ac:picMkLst>
            <pc:docMk/>
            <pc:sldMk cId="3097394573" sldId="332"/>
            <ac:picMk id="4" creationId="{89ECAB85-9B63-8913-93FE-8CAEC8B3A1F1}"/>
          </ac:picMkLst>
        </pc:picChg>
        <pc:picChg chg="add del">
          <ac:chgData name="Sarah Mould" userId="21e54652e9a89753" providerId="LiveId" clId="{4212E460-DEA7-45DE-8D8B-4C90C6731D4A}" dt="2022-07-23T20:55:49.317" v="1364" actId="478"/>
          <ac:picMkLst>
            <pc:docMk/>
            <pc:sldMk cId="3097394573" sldId="332"/>
            <ac:picMk id="1026" creationId="{44756093-2DEC-B457-69E3-A326748A8D01}"/>
          </ac:picMkLst>
        </pc:picChg>
        <pc:picChg chg="add mod">
          <ac:chgData name="Sarah Mould" userId="21e54652e9a89753" providerId="LiveId" clId="{4212E460-DEA7-45DE-8D8B-4C90C6731D4A}" dt="2022-08-07T18:08:37.543" v="4534" actId="1076"/>
          <ac:picMkLst>
            <pc:docMk/>
            <pc:sldMk cId="3097394573" sldId="332"/>
            <ac:picMk id="1028" creationId="{EDCFEB6D-56FE-E14D-B453-BA9F97E99785}"/>
          </ac:picMkLst>
        </pc:picChg>
        <pc:picChg chg="add mod">
          <ac:chgData name="Sarah Mould" userId="21e54652e9a89753" providerId="LiveId" clId="{4212E460-DEA7-45DE-8D8B-4C90C6731D4A}" dt="2022-08-07T18:06:45.339" v="4493" actId="1076"/>
          <ac:picMkLst>
            <pc:docMk/>
            <pc:sldMk cId="3097394573" sldId="332"/>
            <ac:picMk id="1030" creationId="{26794161-BAA4-C992-C9C0-6CD4C6418752}"/>
          </ac:picMkLst>
        </pc:picChg>
        <pc:picChg chg="add del">
          <ac:chgData name="Sarah Mould" userId="21e54652e9a89753" providerId="LiveId" clId="{4212E460-DEA7-45DE-8D8B-4C90C6731D4A}" dt="2022-07-23T20:57:49.533" v="1375" actId="478"/>
          <ac:picMkLst>
            <pc:docMk/>
            <pc:sldMk cId="3097394573" sldId="332"/>
            <ac:picMk id="1032" creationId="{1E4B0865-41C8-587A-1EC9-E62265155113}"/>
          </ac:picMkLst>
        </pc:picChg>
        <pc:picChg chg="add mod">
          <ac:chgData name="Sarah Mould" userId="21e54652e9a89753" providerId="LiveId" clId="{4212E460-DEA7-45DE-8D8B-4C90C6731D4A}" dt="2022-08-07T18:08:54.195" v="4539" actId="1076"/>
          <ac:picMkLst>
            <pc:docMk/>
            <pc:sldMk cId="3097394573" sldId="332"/>
            <ac:picMk id="1034" creationId="{164240B3-E025-2710-2655-A4FD7B55858C}"/>
          </ac:picMkLst>
        </pc:picChg>
        <pc:picChg chg="add mod">
          <ac:chgData name="Sarah Mould" userId="21e54652e9a89753" providerId="LiveId" clId="{4212E460-DEA7-45DE-8D8B-4C90C6731D4A}" dt="2022-08-07T18:06:46.524" v="4494" actId="1076"/>
          <ac:picMkLst>
            <pc:docMk/>
            <pc:sldMk cId="3097394573" sldId="332"/>
            <ac:picMk id="1036" creationId="{CC582D87-693F-E64A-0FE2-6FFD1CC4B945}"/>
          </ac:picMkLst>
        </pc:picChg>
        <pc:picChg chg="add del mod">
          <ac:chgData name="Sarah Mould" userId="21e54652e9a89753" providerId="LiveId" clId="{4212E460-DEA7-45DE-8D8B-4C90C6731D4A}" dt="2022-07-23T21:00:12.864" v="1388" actId="478"/>
          <ac:picMkLst>
            <pc:docMk/>
            <pc:sldMk cId="3097394573" sldId="332"/>
            <ac:picMk id="1038" creationId="{3ECF7F63-B56E-50D2-7DEE-7258F8D4D065}"/>
          </ac:picMkLst>
        </pc:picChg>
        <pc:picChg chg="add mod">
          <ac:chgData name="Sarah Mould" userId="21e54652e9a89753" providerId="LiveId" clId="{4212E460-DEA7-45DE-8D8B-4C90C6731D4A}" dt="2022-08-07T18:07:05.278" v="4498" actId="1076"/>
          <ac:picMkLst>
            <pc:docMk/>
            <pc:sldMk cId="3097394573" sldId="332"/>
            <ac:picMk id="1040" creationId="{96168530-149A-95E9-C667-26268CCBD4A1}"/>
          </ac:picMkLst>
        </pc:picChg>
        <pc:picChg chg="add mod">
          <ac:chgData name="Sarah Mould" userId="21e54652e9a89753" providerId="LiveId" clId="{4212E460-DEA7-45DE-8D8B-4C90C6731D4A}" dt="2022-08-07T18:06:35.608" v="4488" actId="14100"/>
          <ac:picMkLst>
            <pc:docMk/>
            <pc:sldMk cId="3097394573" sldId="332"/>
            <ac:picMk id="1042" creationId="{CB4A1A86-C52E-3671-6697-68D56104C427}"/>
          </ac:picMkLst>
        </pc:picChg>
        <pc:picChg chg="add mod">
          <ac:chgData name="Sarah Mould" userId="21e54652e9a89753" providerId="LiveId" clId="{4212E460-DEA7-45DE-8D8B-4C90C6731D4A}" dt="2022-08-07T18:07:13.864" v="4500" actId="1076"/>
          <ac:picMkLst>
            <pc:docMk/>
            <pc:sldMk cId="3097394573" sldId="332"/>
            <ac:picMk id="1044" creationId="{819072E8-8EB0-FD85-5177-4918374FCE86}"/>
          </ac:picMkLst>
        </pc:picChg>
        <pc:picChg chg="add del mod">
          <ac:chgData name="Sarah Mould" userId="21e54652e9a89753" providerId="LiveId" clId="{4212E460-DEA7-45DE-8D8B-4C90C6731D4A}" dt="2022-07-23T21:04:23.623" v="1428" actId="478"/>
          <ac:picMkLst>
            <pc:docMk/>
            <pc:sldMk cId="3097394573" sldId="332"/>
            <ac:picMk id="1046" creationId="{C0CD1954-D240-D193-7204-628A2676EA9E}"/>
          </ac:picMkLst>
        </pc:picChg>
        <pc:picChg chg="add mod">
          <ac:chgData name="Sarah Mould" userId="21e54652e9a89753" providerId="LiveId" clId="{4212E460-DEA7-45DE-8D8B-4C90C6731D4A}" dt="2022-08-07T18:06:58.550" v="4497" actId="1076"/>
          <ac:picMkLst>
            <pc:docMk/>
            <pc:sldMk cId="3097394573" sldId="332"/>
            <ac:picMk id="1048" creationId="{959B2999-FA6C-6308-656F-0AA265BBBA5C}"/>
          </ac:picMkLst>
        </pc:picChg>
        <pc:picChg chg="add mod">
          <ac:chgData name="Sarah Mould" userId="21e54652e9a89753" providerId="LiveId" clId="{4212E460-DEA7-45DE-8D8B-4C90C6731D4A}" dt="2022-08-07T18:06:48.110" v="4495" actId="1076"/>
          <ac:picMkLst>
            <pc:docMk/>
            <pc:sldMk cId="3097394573" sldId="332"/>
            <ac:picMk id="1050" creationId="{82ACDA0F-A1F3-3DBA-DA56-68EE10ABD9B7}"/>
          </ac:picMkLst>
        </pc:picChg>
        <pc:picChg chg="add mod">
          <ac:chgData name="Sarah Mould" userId="21e54652e9a89753" providerId="LiveId" clId="{4212E460-DEA7-45DE-8D8B-4C90C6731D4A}" dt="2022-08-07T18:08:41.681" v="4536" actId="1076"/>
          <ac:picMkLst>
            <pc:docMk/>
            <pc:sldMk cId="3097394573" sldId="332"/>
            <ac:picMk id="1052" creationId="{9B308375-ACF2-D128-D7E4-59B4DE900FEB}"/>
          </ac:picMkLst>
        </pc:picChg>
      </pc:sldChg>
      <pc:sldChg chg="addSp delSp modSp mod delAnim modAnim">
        <pc:chgData name="Sarah Mould" userId="21e54652e9a89753" providerId="LiveId" clId="{4212E460-DEA7-45DE-8D8B-4C90C6731D4A}" dt="2022-08-07T19:05:05.566" v="4829" actId="20577"/>
        <pc:sldMkLst>
          <pc:docMk/>
          <pc:sldMk cId="2312093383" sldId="341"/>
        </pc:sldMkLst>
        <pc:spChg chg="del mod">
          <ac:chgData name="Sarah Mould" userId="21e54652e9a89753" providerId="LiveId" clId="{4212E460-DEA7-45DE-8D8B-4C90C6731D4A}" dt="2022-07-24T00:32:16.558" v="1474" actId="478"/>
          <ac:spMkLst>
            <pc:docMk/>
            <pc:sldMk cId="2312093383" sldId="341"/>
            <ac:spMk id="4" creationId="{A292AF75-51FF-44BB-BE08-B6E46FA676FB}"/>
          </ac:spMkLst>
        </pc:spChg>
        <pc:spChg chg="add mod">
          <ac:chgData name="Sarah Mould" userId="21e54652e9a89753" providerId="LiveId" clId="{4212E460-DEA7-45DE-8D8B-4C90C6731D4A}" dt="2022-08-06T21:58:43.898" v="3683" actId="208"/>
          <ac:spMkLst>
            <pc:docMk/>
            <pc:sldMk cId="2312093383" sldId="341"/>
            <ac:spMk id="4" creationId="{EB5EB27B-688F-EECD-000E-2898F64A2187}"/>
          </ac:spMkLst>
        </pc:spChg>
        <pc:spChg chg="del mod">
          <ac:chgData name="Sarah Mould" userId="21e54652e9a89753" providerId="LiveId" clId="{4212E460-DEA7-45DE-8D8B-4C90C6731D4A}" dt="2022-07-24T00:32:11.643" v="1473"/>
          <ac:spMkLst>
            <pc:docMk/>
            <pc:sldMk cId="2312093383" sldId="341"/>
            <ac:spMk id="5" creationId="{ED6E481A-4147-4316-9B80-FFFD3174C4F8}"/>
          </ac:spMkLst>
        </pc:spChg>
        <pc:spChg chg="del mod">
          <ac:chgData name="Sarah Mould" userId="21e54652e9a89753" providerId="LiveId" clId="{4212E460-DEA7-45DE-8D8B-4C90C6731D4A}" dt="2022-07-24T00:32:11.643" v="1471" actId="478"/>
          <ac:spMkLst>
            <pc:docMk/>
            <pc:sldMk cId="2312093383" sldId="341"/>
            <ac:spMk id="6" creationId="{2127C3C4-5F41-4CA2-BF84-87EF0A83E8EE}"/>
          </ac:spMkLst>
        </pc:spChg>
        <pc:spChg chg="mod">
          <ac:chgData name="Sarah Mould" userId="21e54652e9a89753" providerId="LiveId" clId="{4212E460-DEA7-45DE-8D8B-4C90C6731D4A}" dt="2022-08-07T19:05:05.566" v="4829" actId="20577"/>
          <ac:spMkLst>
            <pc:docMk/>
            <pc:sldMk cId="2312093383" sldId="341"/>
            <ac:spMk id="20" creationId="{6A25DA0B-ED7D-4A23-94F0-F0AFC2A7F5F8}"/>
          </ac:spMkLst>
        </pc:spChg>
        <pc:picChg chg="add mod">
          <ac:chgData name="Sarah Mould" userId="21e54652e9a89753" providerId="LiveId" clId="{4212E460-DEA7-45DE-8D8B-4C90C6731D4A}" dt="2022-08-06T21:58:16.288" v="3665" actId="1076"/>
          <ac:picMkLst>
            <pc:docMk/>
            <pc:sldMk cId="2312093383" sldId="341"/>
            <ac:picMk id="2" creationId="{55CA07B7-228D-F771-5A39-39BBAFCD847B}"/>
          </ac:picMkLst>
        </pc:picChg>
        <pc:picChg chg="add mod">
          <ac:chgData name="Sarah Mould" userId="21e54652e9a89753" providerId="LiveId" clId="{4212E460-DEA7-45DE-8D8B-4C90C6731D4A}" dt="2022-08-06T21:57:56.304" v="3655" actId="1076"/>
          <ac:picMkLst>
            <pc:docMk/>
            <pc:sldMk cId="2312093383" sldId="341"/>
            <ac:picMk id="3" creationId="{7DBC99E2-2FE1-D566-F4C0-A5CC6C98D01D}"/>
          </ac:picMkLst>
        </pc:picChg>
        <pc:picChg chg="add del mod">
          <ac:chgData name="Sarah Mould" userId="21e54652e9a89753" providerId="LiveId" clId="{4212E460-DEA7-45DE-8D8B-4C90C6731D4A}" dt="2022-07-24T00:34:56.730" v="1483" actId="478"/>
          <ac:picMkLst>
            <pc:docMk/>
            <pc:sldMk cId="2312093383" sldId="341"/>
            <ac:picMk id="7" creationId="{27C8AAA9-63D9-0844-D45A-C1CBE145875A}"/>
          </ac:picMkLst>
        </pc:picChg>
        <pc:picChg chg="add mod">
          <ac:chgData name="Sarah Mould" userId="21e54652e9a89753" providerId="LiveId" clId="{4212E460-DEA7-45DE-8D8B-4C90C6731D4A}" dt="2022-08-06T21:58:20.904" v="3667" actId="1076"/>
          <ac:picMkLst>
            <pc:docMk/>
            <pc:sldMk cId="2312093383" sldId="341"/>
            <ac:picMk id="8" creationId="{242D45AD-93C8-E434-1D76-084324536A64}"/>
          </ac:picMkLst>
        </pc:picChg>
        <pc:picChg chg="add mod">
          <ac:chgData name="Sarah Mould" userId="21e54652e9a89753" providerId="LiveId" clId="{4212E460-DEA7-45DE-8D8B-4C90C6731D4A}" dt="2022-08-06T21:58:24.554" v="3669" actId="1076"/>
          <ac:picMkLst>
            <pc:docMk/>
            <pc:sldMk cId="2312093383" sldId="341"/>
            <ac:picMk id="9" creationId="{FD072EDD-9B7A-77D6-7FB4-10162A2DECF3}"/>
          </ac:picMkLst>
        </pc:picChg>
        <pc:picChg chg="add mod">
          <ac:chgData name="Sarah Mould" userId="21e54652e9a89753" providerId="LiveId" clId="{4212E460-DEA7-45DE-8D8B-4C90C6731D4A}" dt="2022-08-06T21:58:22.359" v="3668" actId="1076"/>
          <ac:picMkLst>
            <pc:docMk/>
            <pc:sldMk cId="2312093383" sldId="341"/>
            <ac:picMk id="10" creationId="{BF2FE2C7-726C-B1EC-4A91-EF5C19470421}"/>
          </ac:picMkLst>
        </pc:picChg>
        <pc:picChg chg="add mod">
          <ac:chgData name="Sarah Mould" userId="21e54652e9a89753" providerId="LiveId" clId="{4212E460-DEA7-45DE-8D8B-4C90C6731D4A}" dt="2022-08-06T21:58:18.988" v="3666" actId="1076"/>
          <ac:picMkLst>
            <pc:docMk/>
            <pc:sldMk cId="2312093383" sldId="341"/>
            <ac:picMk id="11" creationId="{3BAE2E32-4056-3AA8-D4BA-6D4106FB8BB7}"/>
          </ac:picMkLst>
        </pc:picChg>
      </pc:sldChg>
      <pc:sldChg chg="modSp mod">
        <pc:chgData name="Sarah Mould" userId="21e54652e9a89753" providerId="LiveId" clId="{4212E460-DEA7-45DE-8D8B-4C90C6731D4A}" dt="2022-07-03T16:06:31.667" v="1000" actId="2711"/>
        <pc:sldMkLst>
          <pc:docMk/>
          <pc:sldMk cId="1289035233" sldId="342"/>
        </pc:sldMkLst>
        <pc:spChg chg="mod">
          <ac:chgData name="Sarah Mould" userId="21e54652e9a89753" providerId="LiveId" clId="{4212E460-DEA7-45DE-8D8B-4C90C6731D4A}" dt="2022-07-03T16:06:31.667" v="1000" actId="2711"/>
          <ac:spMkLst>
            <pc:docMk/>
            <pc:sldMk cId="1289035233" sldId="342"/>
            <ac:spMk id="2" creationId="{00000000-0000-0000-0000-000000000000}"/>
          </ac:spMkLst>
        </pc:spChg>
      </pc:sldChg>
      <pc:sldChg chg="addSp delSp modSp mod ord delAnim modAnim">
        <pc:chgData name="Sarah Mould" userId="21e54652e9a89753" providerId="LiveId" clId="{4212E460-DEA7-45DE-8D8B-4C90C6731D4A}" dt="2022-07-24T18:01:19.753" v="1781" actId="6549"/>
        <pc:sldMkLst>
          <pc:docMk/>
          <pc:sldMk cId="1413367603" sldId="343"/>
        </pc:sldMkLst>
        <pc:spChg chg="mod">
          <ac:chgData name="Sarah Mould" userId="21e54652e9a89753" providerId="LiveId" clId="{4212E460-DEA7-45DE-8D8B-4C90C6731D4A}" dt="2022-07-24T18:01:19.753" v="1781" actId="6549"/>
          <ac:spMkLst>
            <pc:docMk/>
            <pc:sldMk cId="1413367603" sldId="343"/>
            <ac:spMk id="2" creationId="{A567B1C7-5F5C-4881-A040-52FECE8549DC}"/>
          </ac:spMkLst>
        </pc:spChg>
        <pc:spChg chg="mod">
          <ac:chgData name="Sarah Mould" userId="21e54652e9a89753" providerId="LiveId" clId="{4212E460-DEA7-45DE-8D8B-4C90C6731D4A}" dt="2022-07-24T17:48:47.090" v="1774" actId="20577"/>
          <ac:spMkLst>
            <pc:docMk/>
            <pc:sldMk cId="1413367603" sldId="343"/>
            <ac:spMk id="4" creationId="{E76B11B8-2BC6-4B71-8583-85EB54D1DDD3}"/>
          </ac:spMkLst>
        </pc:spChg>
        <pc:spChg chg="del mod">
          <ac:chgData name="Sarah Mould" userId="21e54652e9a89753" providerId="LiveId" clId="{4212E460-DEA7-45DE-8D8B-4C90C6731D4A}" dt="2022-07-24T00:39:58.839" v="1498" actId="478"/>
          <ac:spMkLst>
            <pc:docMk/>
            <pc:sldMk cId="1413367603" sldId="343"/>
            <ac:spMk id="5" creationId="{55BBEDCD-AFD1-42B8-92F5-64AC966AFB8E}"/>
          </ac:spMkLst>
        </pc:spChg>
        <pc:graphicFrameChg chg="add mod modGraphic">
          <ac:chgData name="Sarah Mould" userId="21e54652e9a89753" providerId="LiveId" clId="{4212E460-DEA7-45DE-8D8B-4C90C6731D4A}" dt="2022-07-24T17:58:14.747" v="1779" actId="14734"/>
          <ac:graphicFrameMkLst>
            <pc:docMk/>
            <pc:sldMk cId="1413367603" sldId="343"/>
            <ac:graphicFrameMk id="3" creationId="{9B73E57F-7EE5-9F4B-0D5C-36AC0FAAF960}"/>
          </ac:graphicFrameMkLst>
        </pc:graphicFrameChg>
      </pc:sldChg>
      <pc:sldChg chg="addSp delSp modSp mod delAnim modAnim">
        <pc:chgData name="Sarah Mould" userId="21e54652e9a89753" providerId="LiveId" clId="{4212E460-DEA7-45DE-8D8B-4C90C6731D4A}" dt="2022-08-07T22:32:35.844" v="5105" actId="20577"/>
        <pc:sldMkLst>
          <pc:docMk/>
          <pc:sldMk cId="3549192743" sldId="344"/>
        </pc:sldMkLst>
        <pc:spChg chg="mod">
          <ac:chgData name="Sarah Mould" userId="21e54652e9a89753" providerId="LiveId" clId="{4212E460-DEA7-45DE-8D8B-4C90C6731D4A}" dt="2022-08-06T22:29:18.330" v="3936" actId="404"/>
          <ac:spMkLst>
            <pc:docMk/>
            <pc:sldMk cId="3549192743" sldId="344"/>
            <ac:spMk id="3" creationId="{D3C2B334-6873-4812-8E37-1942B12C836A}"/>
          </ac:spMkLst>
        </pc:spChg>
        <pc:spChg chg="del">
          <ac:chgData name="Sarah Mould" userId="21e54652e9a89753" providerId="LiveId" clId="{4212E460-DEA7-45DE-8D8B-4C90C6731D4A}" dt="2022-08-06T22:25:52.606" v="3748" actId="478"/>
          <ac:spMkLst>
            <pc:docMk/>
            <pc:sldMk cId="3549192743" sldId="344"/>
            <ac:spMk id="4" creationId="{C3AB0517-E437-4301-B79C-308D907C7155}"/>
          </ac:spMkLst>
        </pc:spChg>
        <pc:spChg chg="del">
          <ac:chgData name="Sarah Mould" userId="21e54652e9a89753" providerId="LiveId" clId="{4212E460-DEA7-45DE-8D8B-4C90C6731D4A}" dt="2022-08-06T22:25:57.661" v="3749" actId="478"/>
          <ac:spMkLst>
            <pc:docMk/>
            <pc:sldMk cId="3549192743" sldId="344"/>
            <ac:spMk id="5" creationId="{4F586B1A-8F69-4234-A15A-514C7D04C914}"/>
          </ac:spMkLst>
        </pc:spChg>
        <pc:spChg chg="del">
          <ac:chgData name="Sarah Mould" userId="21e54652e9a89753" providerId="LiveId" clId="{4212E460-DEA7-45DE-8D8B-4C90C6731D4A}" dt="2022-08-06T22:26:01.198" v="3750" actId="478"/>
          <ac:spMkLst>
            <pc:docMk/>
            <pc:sldMk cId="3549192743" sldId="344"/>
            <ac:spMk id="6" creationId="{23BADB4A-00B6-4D77-A99F-F487CBD57FAF}"/>
          </ac:spMkLst>
        </pc:spChg>
        <pc:spChg chg="mod">
          <ac:chgData name="Sarah Mould" userId="21e54652e9a89753" providerId="LiveId" clId="{4212E460-DEA7-45DE-8D8B-4C90C6731D4A}" dt="2022-08-07T22:32:35.844" v="5105" actId="20577"/>
          <ac:spMkLst>
            <pc:docMk/>
            <pc:sldMk cId="3549192743" sldId="344"/>
            <ac:spMk id="7" creationId="{34A39808-630E-40C2-9D5F-4FEACAC91016}"/>
          </ac:spMkLst>
        </pc:spChg>
        <pc:picChg chg="add mod">
          <ac:chgData name="Sarah Mould" userId="21e54652e9a89753" providerId="LiveId" clId="{4212E460-DEA7-45DE-8D8B-4C90C6731D4A}" dt="2022-08-06T22:28:41.156" v="3930" actId="1076"/>
          <ac:picMkLst>
            <pc:docMk/>
            <pc:sldMk cId="3549192743" sldId="344"/>
            <ac:picMk id="2" creationId="{0CF98004-C944-1ED7-DD6A-EB64264E7A2F}"/>
          </ac:picMkLst>
        </pc:picChg>
      </pc:sldChg>
      <pc:sldChg chg="addSp delSp modSp mod delAnim modAnim">
        <pc:chgData name="Sarah Mould" userId="21e54652e9a89753" providerId="LiveId" clId="{4212E460-DEA7-45DE-8D8B-4C90C6731D4A}" dt="2022-08-07T22:32:41.756" v="5107" actId="20577"/>
        <pc:sldMkLst>
          <pc:docMk/>
          <pc:sldMk cId="1008917408" sldId="345"/>
        </pc:sldMkLst>
        <pc:spChg chg="add del mod">
          <ac:chgData name="Sarah Mould" userId="21e54652e9a89753" providerId="LiveId" clId="{4212E460-DEA7-45DE-8D8B-4C90C6731D4A}" dt="2022-08-07T19:28:56.028" v="4865" actId="6549"/>
          <ac:spMkLst>
            <pc:docMk/>
            <pc:sldMk cId="1008917408" sldId="345"/>
            <ac:spMk id="3" creationId="{31034AF7-FD5A-4D20-A9F7-8C2D4E7E792E}"/>
          </ac:spMkLst>
        </pc:spChg>
        <pc:spChg chg="del mod">
          <ac:chgData name="Sarah Mould" userId="21e54652e9a89753" providerId="LiveId" clId="{4212E460-DEA7-45DE-8D8B-4C90C6731D4A}" dt="2022-08-06T22:30:13.816" v="3966" actId="478"/>
          <ac:spMkLst>
            <pc:docMk/>
            <pc:sldMk cId="1008917408" sldId="345"/>
            <ac:spMk id="4" creationId="{4219FA4C-2576-4D70-A36A-DB8594AF48BE}"/>
          </ac:spMkLst>
        </pc:spChg>
        <pc:spChg chg="mod">
          <ac:chgData name="Sarah Mould" userId="21e54652e9a89753" providerId="LiveId" clId="{4212E460-DEA7-45DE-8D8B-4C90C6731D4A}" dt="2022-08-07T22:32:41.756" v="5107" actId="20577"/>
          <ac:spMkLst>
            <pc:docMk/>
            <pc:sldMk cId="1008917408" sldId="345"/>
            <ac:spMk id="5" creationId="{1C4082C5-74EC-4A8E-9FF1-B34056958B75}"/>
          </ac:spMkLst>
        </pc:spChg>
        <pc:spChg chg="add mod">
          <ac:chgData name="Sarah Mould" userId="21e54652e9a89753" providerId="LiveId" clId="{4212E460-DEA7-45DE-8D8B-4C90C6731D4A}" dt="2022-08-07T19:28:32.388" v="4860" actId="1076"/>
          <ac:spMkLst>
            <pc:docMk/>
            <pc:sldMk cId="1008917408" sldId="345"/>
            <ac:spMk id="6" creationId="{8E23690C-C7FC-0D26-BCED-5D239F3F883E}"/>
          </ac:spMkLst>
        </pc:spChg>
        <pc:spChg chg="add mod">
          <ac:chgData name="Sarah Mould" userId="21e54652e9a89753" providerId="LiveId" clId="{4212E460-DEA7-45DE-8D8B-4C90C6731D4A}" dt="2022-08-07T19:29:02.787" v="4866" actId="1076"/>
          <ac:spMkLst>
            <pc:docMk/>
            <pc:sldMk cId="1008917408" sldId="345"/>
            <ac:spMk id="7" creationId="{D7C0B118-DCCF-ABAF-D1F2-AE5C88F77B65}"/>
          </ac:spMkLst>
        </pc:spChg>
        <pc:picChg chg="add mod">
          <ac:chgData name="Sarah Mould" userId="21e54652e9a89753" providerId="LiveId" clId="{4212E460-DEA7-45DE-8D8B-4C90C6731D4A}" dt="2022-08-07T19:28:34.110" v="4861" actId="1076"/>
          <ac:picMkLst>
            <pc:docMk/>
            <pc:sldMk cId="1008917408" sldId="345"/>
            <ac:picMk id="2" creationId="{4765ECA8-E7D7-43DD-9C7E-600E38127D0A}"/>
          </ac:picMkLst>
        </pc:picChg>
        <pc:picChg chg="add del mod">
          <ac:chgData name="Sarah Mould" userId="21e54652e9a89753" providerId="LiveId" clId="{4212E460-DEA7-45DE-8D8B-4C90C6731D4A}" dt="2022-08-07T19:28:29.820" v="4859" actId="1076"/>
          <ac:picMkLst>
            <pc:docMk/>
            <pc:sldMk cId="1008917408" sldId="345"/>
            <ac:picMk id="3074" creationId="{52199BA2-DE8C-E427-0F68-143D0722150C}"/>
          </ac:picMkLst>
        </pc:picChg>
      </pc:sldChg>
      <pc:sldChg chg="delSp modSp del mod">
        <pc:chgData name="Sarah Mould" userId="21e54652e9a89753" providerId="LiveId" clId="{4212E460-DEA7-45DE-8D8B-4C90C6731D4A}" dt="2022-08-07T21:01:01.336" v="4869" actId="47"/>
        <pc:sldMkLst>
          <pc:docMk/>
          <pc:sldMk cId="3816595923" sldId="346"/>
        </pc:sldMkLst>
        <pc:spChg chg="mod">
          <ac:chgData name="Sarah Mould" userId="21e54652e9a89753" providerId="LiveId" clId="{4212E460-DEA7-45DE-8D8B-4C90C6731D4A}" dt="2022-08-06T22:39:33.962" v="4040" actId="20577"/>
          <ac:spMkLst>
            <pc:docMk/>
            <pc:sldMk cId="3816595923" sldId="346"/>
            <ac:spMk id="2" creationId="{221D6C04-DDD3-4C5B-8434-59516CD73321}"/>
          </ac:spMkLst>
        </pc:spChg>
        <pc:spChg chg="mod">
          <ac:chgData name="Sarah Mould" userId="21e54652e9a89753" providerId="LiveId" clId="{4212E460-DEA7-45DE-8D8B-4C90C6731D4A}" dt="2022-08-06T22:40:41.768" v="4046" actId="20577"/>
          <ac:spMkLst>
            <pc:docMk/>
            <pc:sldMk cId="3816595923" sldId="346"/>
            <ac:spMk id="3" creationId="{22FDC39A-4CB8-4686-B828-E430445AA37B}"/>
          </ac:spMkLst>
        </pc:spChg>
        <pc:picChg chg="del">
          <ac:chgData name="Sarah Mould" userId="21e54652e9a89753" providerId="LiveId" clId="{4212E460-DEA7-45DE-8D8B-4C90C6731D4A}" dt="2022-08-06T22:39:29.565" v="4037" actId="478"/>
          <ac:picMkLst>
            <pc:docMk/>
            <pc:sldMk cId="3816595923" sldId="346"/>
            <ac:picMk id="5" creationId="{D0FEC19D-C759-498A-A38E-CBA4076BDC55}"/>
          </ac:picMkLst>
        </pc:picChg>
        <pc:picChg chg="del">
          <ac:chgData name="Sarah Mould" userId="21e54652e9a89753" providerId="LiveId" clId="{4212E460-DEA7-45DE-8D8B-4C90C6731D4A}" dt="2022-08-06T22:39:28.408" v="4036" actId="478"/>
          <ac:picMkLst>
            <pc:docMk/>
            <pc:sldMk cId="3816595923" sldId="346"/>
            <ac:picMk id="7" creationId="{9D006A70-8635-466F-8DBD-3113DE811D4D}"/>
          </ac:picMkLst>
        </pc:picChg>
      </pc:sldChg>
      <pc:sldChg chg="modSp del modAnim">
        <pc:chgData name="Sarah Mould" userId="21e54652e9a89753" providerId="LiveId" clId="{4212E460-DEA7-45DE-8D8B-4C90C6731D4A}" dt="2022-08-07T20:53:25.912" v="4867" actId="47"/>
        <pc:sldMkLst>
          <pc:docMk/>
          <pc:sldMk cId="1995011707" sldId="347"/>
        </pc:sldMkLst>
        <pc:spChg chg="mod">
          <ac:chgData name="Sarah Mould" userId="21e54652e9a89753" providerId="LiveId" clId="{4212E460-DEA7-45DE-8D8B-4C90C6731D4A}" dt="2022-08-06T22:41:25.801" v="4063" actId="20577"/>
          <ac:spMkLst>
            <pc:docMk/>
            <pc:sldMk cId="1995011707" sldId="347"/>
            <ac:spMk id="2" creationId="{27BBA874-3C72-456B-A744-70C91F6EA2C4}"/>
          </ac:spMkLst>
        </pc:spChg>
      </pc:sldChg>
      <pc:sldChg chg="modSp del mod">
        <pc:chgData name="Sarah Mould" userId="21e54652e9a89753" providerId="LiveId" clId="{4212E460-DEA7-45DE-8D8B-4C90C6731D4A}" dt="2022-08-06T22:43:03.167" v="4142" actId="47"/>
        <pc:sldMkLst>
          <pc:docMk/>
          <pc:sldMk cId="489834220" sldId="348"/>
        </pc:sldMkLst>
        <pc:spChg chg="mod">
          <ac:chgData name="Sarah Mould" userId="21e54652e9a89753" providerId="LiveId" clId="{4212E460-DEA7-45DE-8D8B-4C90C6731D4A}" dt="2022-08-06T22:42:38.162" v="4136" actId="21"/>
          <ac:spMkLst>
            <pc:docMk/>
            <pc:sldMk cId="489834220" sldId="348"/>
            <ac:spMk id="4" creationId="{1C84A8EF-4CB5-441D-8885-9AC03C198DE9}"/>
          </ac:spMkLst>
        </pc:spChg>
      </pc:sldChg>
      <pc:sldChg chg="modSp mod ord">
        <pc:chgData name="Sarah Mould" userId="21e54652e9a89753" providerId="LiveId" clId="{4212E460-DEA7-45DE-8D8B-4C90C6731D4A}" dt="2022-08-06T20:10:40.707" v="2247" actId="20577"/>
        <pc:sldMkLst>
          <pc:docMk/>
          <pc:sldMk cId="1362648738" sldId="349"/>
        </pc:sldMkLst>
        <pc:spChg chg="mod">
          <ac:chgData name="Sarah Mould" userId="21e54652e9a89753" providerId="LiveId" clId="{4212E460-DEA7-45DE-8D8B-4C90C6731D4A}" dt="2022-08-06T20:07:10.684" v="2228" actId="20577"/>
          <ac:spMkLst>
            <pc:docMk/>
            <pc:sldMk cId="1362648738" sldId="349"/>
            <ac:spMk id="2" creationId="{00000000-0000-0000-0000-000000000000}"/>
          </ac:spMkLst>
        </pc:spChg>
        <pc:spChg chg="mod">
          <ac:chgData name="Sarah Mould" userId="21e54652e9a89753" providerId="LiveId" clId="{4212E460-DEA7-45DE-8D8B-4C90C6731D4A}" dt="2022-08-06T20:10:40.707" v="2247" actId="20577"/>
          <ac:spMkLst>
            <pc:docMk/>
            <pc:sldMk cId="1362648738" sldId="349"/>
            <ac:spMk id="20" creationId="{6A25DA0B-ED7D-4A23-94F0-F0AFC2A7F5F8}"/>
          </ac:spMkLst>
        </pc:spChg>
      </pc:sldChg>
      <pc:sldChg chg="delSp modSp add del mod">
        <pc:chgData name="Sarah Mould" userId="21e54652e9a89753" providerId="LiveId" clId="{4212E460-DEA7-45DE-8D8B-4C90C6731D4A}" dt="2022-08-07T20:53:36.520" v="4868" actId="47"/>
        <pc:sldMkLst>
          <pc:docMk/>
          <pc:sldMk cId="799031582" sldId="350"/>
        </pc:sldMkLst>
        <pc:spChg chg="mod">
          <ac:chgData name="Sarah Mould" userId="21e54652e9a89753" providerId="LiveId" clId="{4212E460-DEA7-45DE-8D8B-4C90C6731D4A}" dt="2022-08-06T22:42:58.985" v="4141" actId="20577"/>
          <ac:spMkLst>
            <pc:docMk/>
            <pc:sldMk cId="799031582" sldId="350"/>
            <ac:spMk id="4" creationId="{A0145DA5-8DB2-431A-9691-ED95A46DC730}"/>
          </ac:spMkLst>
        </pc:spChg>
        <pc:spChg chg="del">
          <ac:chgData name="Sarah Mould" userId="21e54652e9a89753" providerId="LiveId" clId="{4212E460-DEA7-45DE-8D8B-4C90C6731D4A}" dt="2022-08-06T22:42:52.588" v="4139" actId="478"/>
          <ac:spMkLst>
            <pc:docMk/>
            <pc:sldMk cId="799031582" sldId="350"/>
            <ac:spMk id="6" creationId="{918AEA71-8CC4-48F1-9611-8CFC3734CC52}"/>
          </ac:spMkLst>
        </pc:spChg>
        <pc:picChg chg="del">
          <ac:chgData name="Sarah Mould" userId="21e54652e9a89753" providerId="LiveId" clId="{4212E460-DEA7-45DE-8D8B-4C90C6731D4A}" dt="2022-08-06T22:42:53.316" v="4140" actId="478"/>
          <ac:picMkLst>
            <pc:docMk/>
            <pc:sldMk cId="799031582" sldId="350"/>
            <ac:picMk id="7" creationId="{B284FFDA-CB62-4FCA-BB04-A38DFB3223B0}"/>
          </ac:picMkLst>
        </pc:picChg>
      </pc:sldChg>
      <pc:sldChg chg="add del">
        <pc:chgData name="Sarah Mould" userId="21e54652e9a89753" providerId="LiveId" clId="{4212E460-DEA7-45DE-8D8B-4C90C6731D4A}" dt="2022-08-06T22:44:15.701" v="4179" actId="47"/>
        <pc:sldMkLst>
          <pc:docMk/>
          <pc:sldMk cId="3241876113" sldId="351"/>
        </pc:sldMkLst>
      </pc:sldChg>
      <pc:sldChg chg="add del">
        <pc:chgData name="Sarah Mould" userId="21e54652e9a89753" providerId="LiveId" clId="{4212E460-DEA7-45DE-8D8B-4C90C6731D4A}" dt="2022-08-06T22:44:17.409" v="4180" actId="47"/>
        <pc:sldMkLst>
          <pc:docMk/>
          <pc:sldMk cId="2559754130" sldId="352"/>
        </pc:sldMkLst>
      </pc:sldChg>
      <pc:sldChg chg="add del">
        <pc:chgData name="Sarah Mould" userId="21e54652e9a89753" providerId="LiveId" clId="{4212E460-DEA7-45DE-8D8B-4C90C6731D4A}" dt="2022-08-06T22:44:18.903" v="4181" actId="47"/>
        <pc:sldMkLst>
          <pc:docMk/>
          <pc:sldMk cId="3316227045" sldId="353"/>
        </pc:sldMkLst>
      </pc:sldChg>
      <pc:sldChg chg="add del">
        <pc:chgData name="Sarah Mould" userId="21e54652e9a89753" providerId="LiveId" clId="{4212E460-DEA7-45DE-8D8B-4C90C6731D4A}" dt="2022-08-06T22:44:21.998" v="4182" actId="47"/>
        <pc:sldMkLst>
          <pc:docMk/>
          <pc:sldMk cId="456278037" sldId="354"/>
        </pc:sldMkLst>
      </pc:sldChg>
      <pc:sldChg chg="add del">
        <pc:chgData name="Sarah Mould" userId="21e54652e9a89753" providerId="LiveId" clId="{4212E460-DEA7-45DE-8D8B-4C90C6731D4A}" dt="2022-08-06T22:44:23.670" v="4183" actId="47"/>
        <pc:sldMkLst>
          <pc:docMk/>
          <pc:sldMk cId="3529905932" sldId="355"/>
        </pc:sldMkLst>
      </pc:sldChg>
      <pc:sldChg chg="add del">
        <pc:chgData name="Sarah Mould" userId="21e54652e9a89753" providerId="LiveId" clId="{4212E460-DEA7-45DE-8D8B-4C90C6731D4A}" dt="2022-08-06T22:44:24.948" v="4184" actId="47"/>
        <pc:sldMkLst>
          <pc:docMk/>
          <pc:sldMk cId="3030181590" sldId="356"/>
        </pc:sldMkLst>
      </pc:sldChg>
      <pc:sldChg chg="add del">
        <pc:chgData name="Sarah Mould" userId="21e54652e9a89753" providerId="LiveId" clId="{4212E460-DEA7-45DE-8D8B-4C90C6731D4A}" dt="2022-08-06T22:44:26.280" v="4185" actId="47"/>
        <pc:sldMkLst>
          <pc:docMk/>
          <pc:sldMk cId="2856816963" sldId="357"/>
        </pc:sldMkLst>
      </pc:sldChg>
      <pc:sldChg chg="add del">
        <pc:chgData name="Sarah Mould" userId="21e54652e9a89753" providerId="LiveId" clId="{4212E460-DEA7-45DE-8D8B-4C90C6731D4A}" dt="2022-08-06T22:44:28.059" v="4186" actId="47"/>
        <pc:sldMkLst>
          <pc:docMk/>
          <pc:sldMk cId="1762053857" sldId="358"/>
        </pc:sldMkLst>
      </pc:sldChg>
      <pc:sldChg chg="add del">
        <pc:chgData name="Sarah Mould" userId="21e54652e9a89753" providerId="LiveId" clId="{4212E460-DEA7-45DE-8D8B-4C90C6731D4A}" dt="2022-08-06T22:44:29.685" v="4187" actId="47"/>
        <pc:sldMkLst>
          <pc:docMk/>
          <pc:sldMk cId="2577015641" sldId="359"/>
        </pc:sldMkLst>
      </pc:sldChg>
      <pc:sldChg chg="add del">
        <pc:chgData name="Sarah Mould" userId="21e54652e9a89753" providerId="LiveId" clId="{4212E460-DEA7-45DE-8D8B-4C90C6731D4A}" dt="2022-08-06T22:44:31.132" v="4188" actId="47"/>
        <pc:sldMkLst>
          <pc:docMk/>
          <pc:sldMk cId="1591247705" sldId="360"/>
        </pc:sldMkLst>
      </pc:sldChg>
      <pc:sldChg chg="add del">
        <pc:chgData name="Sarah Mould" userId="21e54652e9a89753" providerId="LiveId" clId="{4212E460-DEA7-45DE-8D8B-4C90C6731D4A}" dt="2022-08-06T22:44:32.540" v="4189" actId="47"/>
        <pc:sldMkLst>
          <pc:docMk/>
          <pc:sldMk cId="3423596249" sldId="361"/>
        </pc:sldMkLst>
      </pc:sldChg>
      <pc:sldChg chg="add del">
        <pc:chgData name="Sarah Mould" userId="21e54652e9a89753" providerId="LiveId" clId="{4212E460-DEA7-45DE-8D8B-4C90C6731D4A}" dt="2022-08-06T22:44:33.944" v="4190" actId="47"/>
        <pc:sldMkLst>
          <pc:docMk/>
          <pc:sldMk cId="2341477916" sldId="362"/>
        </pc:sldMkLst>
      </pc:sldChg>
      <pc:sldChg chg="add del">
        <pc:chgData name="Sarah Mould" userId="21e54652e9a89753" providerId="LiveId" clId="{4212E460-DEA7-45DE-8D8B-4C90C6731D4A}" dt="2022-08-06T22:44:35.392" v="4191" actId="47"/>
        <pc:sldMkLst>
          <pc:docMk/>
          <pc:sldMk cId="2775565596" sldId="363"/>
        </pc:sldMkLst>
      </pc:sldChg>
      <pc:sldChg chg="add del">
        <pc:chgData name="Sarah Mould" userId="21e54652e9a89753" providerId="LiveId" clId="{4212E460-DEA7-45DE-8D8B-4C90C6731D4A}" dt="2022-08-06T22:44:36.797" v="4192" actId="47"/>
        <pc:sldMkLst>
          <pc:docMk/>
          <pc:sldMk cId="2009313725" sldId="364"/>
        </pc:sldMkLst>
      </pc:sldChg>
      <pc:sldChg chg="add del">
        <pc:chgData name="Sarah Mould" userId="21e54652e9a89753" providerId="LiveId" clId="{4212E460-DEA7-45DE-8D8B-4C90C6731D4A}" dt="2022-08-06T22:44:38.189" v="4193" actId="47"/>
        <pc:sldMkLst>
          <pc:docMk/>
          <pc:sldMk cId="3723537947" sldId="365"/>
        </pc:sldMkLst>
      </pc:sldChg>
      <pc:sldChg chg="add del">
        <pc:chgData name="Sarah Mould" userId="21e54652e9a89753" providerId="LiveId" clId="{4212E460-DEA7-45DE-8D8B-4C90C6731D4A}" dt="2022-08-06T22:44:39.613" v="4194" actId="47"/>
        <pc:sldMkLst>
          <pc:docMk/>
          <pc:sldMk cId="2422992070" sldId="366"/>
        </pc:sldMkLst>
      </pc:sldChg>
      <pc:sldChg chg="add del">
        <pc:chgData name="Sarah Mould" userId="21e54652e9a89753" providerId="LiveId" clId="{4212E460-DEA7-45DE-8D8B-4C90C6731D4A}" dt="2022-08-06T22:44:41.148" v="4195" actId="47"/>
        <pc:sldMkLst>
          <pc:docMk/>
          <pc:sldMk cId="4145672660" sldId="367"/>
        </pc:sldMkLst>
      </pc:sldChg>
      <pc:sldChg chg="modSp mod">
        <pc:chgData name="Sarah Mould" userId="21e54652e9a89753" providerId="LiveId" clId="{4212E460-DEA7-45DE-8D8B-4C90C6731D4A}" dt="2022-08-07T22:32:49.218" v="5109" actId="20577"/>
        <pc:sldMkLst>
          <pc:docMk/>
          <pc:sldMk cId="1932971599" sldId="368"/>
        </pc:sldMkLst>
        <pc:spChg chg="mod">
          <ac:chgData name="Sarah Mould" userId="21e54652e9a89753" providerId="LiveId" clId="{4212E460-DEA7-45DE-8D8B-4C90C6731D4A}" dt="2022-08-07T22:32:49.218" v="5109" actId="20577"/>
          <ac:spMkLst>
            <pc:docMk/>
            <pc:sldMk cId="1932971599" sldId="368"/>
            <ac:spMk id="2" creationId="{06B7F3E7-D55B-4C79-A5EB-DF5FEDD84A57}"/>
          </ac:spMkLst>
        </pc:spChg>
        <pc:spChg chg="mod">
          <ac:chgData name="Sarah Mould" userId="21e54652e9a89753" providerId="LiveId" clId="{4212E460-DEA7-45DE-8D8B-4C90C6731D4A}" dt="2022-08-07T21:04:10.957" v="5100" actId="20577"/>
          <ac:spMkLst>
            <pc:docMk/>
            <pc:sldMk cId="1932971599" sldId="368"/>
            <ac:spMk id="5" creationId="{7EA557B4-7EC6-44E6-AE25-ABA300EFA5B3}"/>
          </ac:spMkLst>
        </pc:spChg>
      </pc:sldChg>
      <pc:sldChg chg="addSp modSp new mod">
        <pc:chgData name="Sarah Mould" userId="21e54652e9a89753" providerId="LiveId" clId="{4212E460-DEA7-45DE-8D8B-4C90C6731D4A}" dt="2022-07-24T16:15:03.458" v="1581" actId="6549"/>
        <pc:sldMkLst>
          <pc:docMk/>
          <pc:sldMk cId="1147071053" sldId="369"/>
        </pc:sldMkLst>
        <pc:spChg chg="add mod">
          <ac:chgData name="Sarah Mould" userId="21e54652e9a89753" providerId="LiveId" clId="{4212E460-DEA7-45DE-8D8B-4C90C6731D4A}" dt="2022-07-24T16:15:03.458" v="1581" actId="6549"/>
          <ac:spMkLst>
            <pc:docMk/>
            <pc:sldMk cId="1147071053" sldId="369"/>
            <ac:spMk id="3" creationId="{3E157C5E-C453-4892-2D05-6032BCC12AFE}"/>
          </ac:spMkLst>
        </pc:spChg>
        <pc:spChg chg="add mod">
          <ac:chgData name="Sarah Mould" userId="21e54652e9a89753" providerId="LiveId" clId="{4212E460-DEA7-45DE-8D8B-4C90C6731D4A}" dt="2022-07-24T16:11:59.755" v="1550" actId="1076"/>
          <ac:spMkLst>
            <pc:docMk/>
            <pc:sldMk cId="1147071053" sldId="369"/>
            <ac:spMk id="5" creationId="{F968B7F3-6AC7-E726-8215-9317CAD6936C}"/>
          </ac:spMkLst>
        </pc:spChg>
        <pc:spChg chg="add mod">
          <ac:chgData name="Sarah Mould" userId="21e54652e9a89753" providerId="LiveId" clId="{4212E460-DEA7-45DE-8D8B-4C90C6731D4A}" dt="2022-07-24T16:14:52.112" v="1579" actId="113"/>
          <ac:spMkLst>
            <pc:docMk/>
            <pc:sldMk cId="1147071053" sldId="369"/>
            <ac:spMk id="6" creationId="{711AD26E-AAD3-CDFD-341A-2288190C33E5}"/>
          </ac:spMkLst>
        </pc:spChg>
      </pc:sldChg>
      <pc:sldChg chg="addSp delSp modSp new mod">
        <pc:chgData name="Sarah Mould" userId="21e54652e9a89753" providerId="LiveId" clId="{4212E460-DEA7-45DE-8D8B-4C90C6731D4A}" dt="2022-08-06T20:10:09.919" v="2243" actId="1076"/>
        <pc:sldMkLst>
          <pc:docMk/>
          <pc:sldMk cId="1061354884" sldId="370"/>
        </pc:sldMkLst>
        <pc:spChg chg="add mod">
          <ac:chgData name="Sarah Mould" userId="21e54652e9a89753" providerId="LiveId" clId="{4212E460-DEA7-45DE-8D8B-4C90C6731D4A}" dt="2022-08-06T20:09:53.331" v="2240" actId="1076"/>
          <ac:spMkLst>
            <pc:docMk/>
            <pc:sldMk cId="1061354884" sldId="370"/>
            <ac:spMk id="2" creationId="{24938EA8-88AB-414A-09F3-ADBF0609DFD2}"/>
          </ac:spMkLst>
        </pc:spChg>
        <pc:spChg chg="add del mod">
          <ac:chgData name="Sarah Mould" userId="21e54652e9a89753" providerId="LiveId" clId="{4212E460-DEA7-45DE-8D8B-4C90C6731D4A}" dt="2022-07-24T18:29:01.919" v="1798"/>
          <ac:spMkLst>
            <pc:docMk/>
            <pc:sldMk cId="1061354884" sldId="370"/>
            <ac:spMk id="3" creationId="{DB8E430B-F233-FE5D-7913-687E821BBAEA}"/>
          </ac:spMkLst>
        </pc:spChg>
        <pc:spChg chg="add mod">
          <ac:chgData name="Sarah Mould" userId="21e54652e9a89753" providerId="LiveId" clId="{4212E460-DEA7-45DE-8D8B-4C90C6731D4A}" dt="2022-08-06T20:10:09.919" v="2243" actId="1076"/>
          <ac:spMkLst>
            <pc:docMk/>
            <pc:sldMk cId="1061354884" sldId="370"/>
            <ac:spMk id="5" creationId="{D23EA917-0006-8788-9781-EA30D47C18B5}"/>
          </ac:spMkLst>
        </pc:spChg>
        <pc:picChg chg="add mod">
          <ac:chgData name="Sarah Mould" userId="21e54652e9a89753" providerId="LiveId" clId="{4212E460-DEA7-45DE-8D8B-4C90C6731D4A}" dt="2022-07-24T18:30:34.058" v="1840" actId="1076"/>
          <ac:picMkLst>
            <pc:docMk/>
            <pc:sldMk cId="1061354884" sldId="370"/>
            <ac:picMk id="4" creationId="{BBEB2DE4-6087-348A-9547-010AB8E5211B}"/>
          </ac:picMkLst>
        </pc:picChg>
      </pc:sldChg>
      <pc:sldChg chg="addSp modSp new mod">
        <pc:chgData name="Sarah Mould" userId="21e54652e9a89753" providerId="LiveId" clId="{4212E460-DEA7-45DE-8D8B-4C90C6731D4A}" dt="2022-08-07T09:38:42.776" v="4311" actId="6549"/>
        <pc:sldMkLst>
          <pc:docMk/>
          <pc:sldMk cId="2558866466" sldId="371"/>
        </pc:sldMkLst>
        <pc:spChg chg="add mod">
          <ac:chgData name="Sarah Mould" userId="21e54652e9a89753" providerId="LiveId" clId="{4212E460-DEA7-45DE-8D8B-4C90C6731D4A}" dt="2022-08-06T19:38:50.972" v="1869" actId="113"/>
          <ac:spMkLst>
            <pc:docMk/>
            <pc:sldMk cId="2558866466" sldId="371"/>
            <ac:spMk id="2" creationId="{B457D1FF-3069-6186-981A-B621CBCA0C15}"/>
          </ac:spMkLst>
        </pc:spChg>
        <pc:spChg chg="add mod">
          <ac:chgData name="Sarah Mould" userId="21e54652e9a89753" providerId="LiveId" clId="{4212E460-DEA7-45DE-8D8B-4C90C6731D4A}" dt="2022-08-07T09:38:42.776" v="4311" actId="6549"/>
          <ac:spMkLst>
            <pc:docMk/>
            <pc:sldMk cId="2558866466" sldId="371"/>
            <ac:spMk id="3" creationId="{FF124215-9079-B7C1-1764-643AE1B2859F}"/>
          </ac:spMkLst>
        </pc:spChg>
      </pc:sldChg>
      <pc:sldChg chg="addSp delSp modSp mod">
        <pc:chgData name="Sarah Mould" userId="21e54652e9a89753" providerId="LiveId" clId="{4212E460-DEA7-45DE-8D8B-4C90C6731D4A}" dt="2022-08-07T10:09:35.127" v="4313" actId="1076"/>
        <pc:sldMkLst>
          <pc:docMk/>
          <pc:sldMk cId="252420862" sldId="372"/>
        </pc:sldMkLst>
        <pc:spChg chg="mod">
          <ac:chgData name="Sarah Mould" userId="21e54652e9a89753" providerId="LiveId" clId="{4212E460-DEA7-45DE-8D8B-4C90C6731D4A}" dt="2022-08-06T19:45:55.221" v="1934" actId="20577"/>
          <ac:spMkLst>
            <pc:docMk/>
            <pc:sldMk cId="252420862" sldId="372"/>
            <ac:spMk id="2" creationId="{B457D1FF-3069-6186-981A-B621CBCA0C15}"/>
          </ac:spMkLst>
        </pc:spChg>
        <pc:spChg chg="del mod">
          <ac:chgData name="Sarah Mould" userId="21e54652e9a89753" providerId="LiveId" clId="{4212E460-DEA7-45DE-8D8B-4C90C6731D4A}" dt="2022-08-06T19:47:53.334" v="1948" actId="21"/>
          <ac:spMkLst>
            <pc:docMk/>
            <pc:sldMk cId="252420862" sldId="372"/>
            <ac:spMk id="3" creationId="{FF124215-9079-B7C1-1764-643AE1B2859F}"/>
          </ac:spMkLst>
        </pc:spChg>
        <pc:spChg chg="add mod">
          <ac:chgData name="Sarah Mould" userId="21e54652e9a89753" providerId="LiveId" clId="{4212E460-DEA7-45DE-8D8B-4C90C6731D4A}" dt="2022-08-07T10:09:35.127" v="4313" actId="1076"/>
          <ac:spMkLst>
            <pc:docMk/>
            <pc:sldMk cId="252420862" sldId="372"/>
            <ac:spMk id="7" creationId="{F889C3BC-4963-E12F-60B7-6BFE8DE07F92}"/>
          </ac:spMkLst>
        </pc:spChg>
        <pc:spChg chg="add mod">
          <ac:chgData name="Sarah Mould" userId="21e54652e9a89753" providerId="LiveId" clId="{4212E460-DEA7-45DE-8D8B-4C90C6731D4A}" dt="2022-08-06T20:05:15.214" v="2173" actId="6549"/>
          <ac:spMkLst>
            <pc:docMk/>
            <pc:sldMk cId="252420862" sldId="372"/>
            <ac:spMk id="9" creationId="{023B2B54-9E4C-DB91-BFD7-93EAAEDD2CA9}"/>
          </ac:spMkLst>
        </pc:spChg>
        <pc:picChg chg="add del mod">
          <ac:chgData name="Sarah Mould" userId="21e54652e9a89753" providerId="LiveId" clId="{4212E460-DEA7-45DE-8D8B-4C90C6731D4A}" dt="2022-08-06T19:48:24.210" v="1953" actId="478"/>
          <ac:picMkLst>
            <pc:docMk/>
            <pc:sldMk cId="252420862" sldId="372"/>
            <ac:picMk id="4" creationId="{4A7ADA16-D734-932B-37B5-B013DF3ED434}"/>
          </ac:picMkLst>
        </pc:picChg>
        <pc:picChg chg="add del">
          <ac:chgData name="Sarah Mould" userId="21e54652e9a89753" providerId="LiveId" clId="{4212E460-DEA7-45DE-8D8B-4C90C6731D4A}" dt="2022-08-06T19:48:28.731" v="1955" actId="478"/>
          <ac:picMkLst>
            <pc:docMk/>
            <pc:sldMk cId="252420862" sldId="372"/>
            <ac:picMk id="5" creationId="{2A00B241-7272-41C1-831A-2F1BD2BBBFC7}"/>
          </ac:picMkLst>
        </pc:picChg>
        <pc:picChg chg="add del mod">
          <ac:chgData name="Sarah Mould" userId="21e54652e9a89753" providerId="LiveId" clId="{4212E460-DEA7-45DE-8D8B-4C90C6731D4A}" dt="2022-08-06T19:47:53.334" v="1948" actId="21"/>
          <ac:picMkLst>
            <pc:docMk/>
            <pc:sldMk cId="252420862" sldId="372"/>
            <ac:picMk id="1026" creationId="{8E8C55FF-E9CE-B02A-F537-DCC4C5B857ED}"/>
          </ac:picMkLst>
        </pc:picChg>
        <pc:picChg chg="add mod">
          <ac:chgData name="Sarah Mould" userId="21e54652e9a89753" providerId="LiveId" clId="{4212E460-DEA7-45DE-8D8B-4C90C6731D4A}" dt="2022-08-06T19:55:58.560" v="2074" actId="1076"/>
          <ac:picMkLst>
            <pc:docMk/>
            <pc:sldMk cId="252420862" sldId="372"/>
            <ac:picMk id="1028" creationId="{35960BBF-EF78-4D9A-7233-6D0F7006C9EF}"/>
          </ac:picMkLst>
        </pc:picChg>
      </pc:sldChg>
      <pc:sldChg chg="addSp delSp modSp mod">
        <pc:chgData name="Sarah Mould" userId="21e54652e9a89753" providerId="LiveId" clId="{4212E460-DEA7-45DE-8D8B-4C90C6731D4A}" dt="2022-08-07T18:02:33.986" v="4480" actId="208"/>
        <pc:sldMkLst>
          <pc:docMk/>
          <pc:sldMk cId="3481930432" sldId="373"/>
        </pc:sldMkLst>
        <pc:spChg chg="del mod">
          <ac:chgData name="Sarah Mould" userId="21e54652e9a89753" providerId="LiveId" clId="{4212E460-DEA7-45DE-8D8B-4C90C6731D4A}" dt="2022-08-07T17:55:30.527" v="4357" actId="478"/>
          <ac:spMkLst>
            <pc:docMk/>
            <pc:sldMk cId="3481930432" sldId="373"/>
            <ac:spMk id="2" creationId="{00000000-0000-0000-0000-000000000000}"/>
          </ac:spMkLst>
        </pc:spChg>
        <pc:spChg chg="add mod">
          <ac:chgData name="Sarah Mould" userId="21e54652e9a89753" providerId="LiveId" clId="{4212E460-DEA7-45DE-8D8B-4C90C6731D4A}" dt="2022-08-07T18:02:33.986" v="4480" actId="208"/>
          <ac:spMkLst>
            <pc:docMk/>
            <pc:sldMk cId="3481930432" sldId="373"/>
            <ac:spMk id="3" creationId="{CD1D5056-4B6F-3F9E-59D0-80109F4A36CA}"/>
          </ac:spMkLst>
        </pc:spChg>
        <pc:spChg chg="add mod">
          <ac:chgData name="Sarah Mould" userId="21e54652e9a89753" providerId="LiveId" clId="{4212E460-DEA7-45DE-8D8B-4C90C6731D4A}" dt="2022-08-07T18:01:49.947" v="4467" actId="6549"/>
          <ac:spMkLst>
            <pc:docMk/>
            <pc:sldMk cId="3481930432" sldId="373"/>
            <ac:spMk id="4" creationId="{50A464F6-BE54-33C2-83E3-3B93825BECE0}"/>
          </ac:spMkLst>
        </pc:spChg>
        <pc:spChg chg="mod">
          <ac:chgData name="Sarah Mould" userId="21e54652e9a89753" providerId="LiveId" clId="{4212E460-DEA7-45DE-8D8B-4C90C6731D4A}" dt="2022-08-06T20:20:34.536" v="2249" actId="20577"/>
          <ac:spMkLst>
            <pc:docMk/>
            <pc:sldMk cId="3481930432" sldId="373"/>
            <ac:spMk id="20" creationId="{6A25DA0B-ED7D-4A23-94F0-F0AFC2A7F5F8}"/>
          </ac:spMkLst>
        </pc:spChg>
      </pc:sldChg>
      <pc:sldChg chg="modSp mod">
        <pc:chgData name="Sarah Mould" userId="21e54652e9a89753" providerId="LiveId" clId="{4212E460-DEA7-45DE-8D8B-4C90C6731D4A}" dt="2022-08-06T20:23:50.761" v="2338" actId="20577"/>
        <pc:sldMkLst>
          <pc:docMk/>
          <pc:sldMk cId="2192108449" sldId="374"/>
        </pc:sldMkLst>
        <pc:spChg chg="mod">
          <ac:chgData name="Sarah Mould" userId="21e54652e9a89753" providerId="LiveId" clId="{4212E460-DEA7-45DE-8D8B-4C90C6731D4A}" dt="2022-08-06T20:23:36.734" v="2336" actId="20577"/>
          <ac:spMkLst>
            <pc:docMk/>
            <pc:sldMk cId="2192108449" sldId="374"/>
            <ac:spMk id="2" creationId="{00000000-0000-0000-0000-000000000000}"/>
          </ac:spMkLst>
        </pc:spChg>
        <pc:spChg chg="mod">
          <ac:chgData name="Sarah Mould" userId="21e54652e9a89753" providerId="LiveId" clId="{4212E460-DEA7-45DE-8D8B-4C90C6731D4A}" dt="2022-08-06T20:23:50.761" v="2338" actId="20577"/>
          <ac:spMkLst>
            <pc:docMk/>
            <pc:sldMk cId="2192108449" sldId="374"/>
            <ac:spMk id="20" creationId="{6A25DA0B-ED7D-4A23-94F0-F0AFC2A7F5F8}"/>
          </ac:spMkLst>
        </pc:spChg>
      </pc:sldChg>
      <pc:sldChg chg="modSp mod">
        <pc:chgData name="Sarah Mould" userId="21e54652e9a89753" providerId="LiveId" clId="{4212E460-DEA7-45DE-8D8B-4C90C6731D4A}" dt="2022-08-06T20:33:08.986" v="2417" actId="20577"/>
        <pc:sldMkLst>
          <pc:docMk/>
          <pc:sldMk cId="2549450523" sldId="375"/>
        </pc:sldMkLst>
        <pc:spChg chg="mod">
          <ac:chgData name="Sarah Mould" userId="21e54652e9a89753" providerId="LiveId" clId="{4212E460-DEA7-45DE-8D8B-4C90C6731D4A}" dt="2022-08-06T20:33:08.986" v="2417" actId="20577"/>
          <ac:spMkLst>
            <pc:docMk/>
            <pc:sldMk cId="2549450523" sldId="375"/>
            <ac:spMk id="2" creationId="{00000000-0000-0000-0000-000000000000}"/>
          </ac:spMkLst>
        </pc:spChg>
        <pc:spChg chg="mod">
          <ac:chgData name="Sarah Mould" userId="21e54652e9a89753" providerId="LiveId" clId="{4212E460-DEA7-45DE-8D8B-4C90C6731D4A}" dt="2022-08-06T20:31:34.673" v="2344" actId="20577"/>
          <ac:spMkLst>
            <pc:docMk/>
            <pc:sldMk cId="2549450523" sldId="375"/>
            <ac:spMk id="20" creationId="{6A25DA0B-ED7D-4A23-94F0-F0AFC2A7F5F8}"/>
          </ac:spMkLst>
        </pc:spChg>
      </pc:sldChg>
      <pc:sldChg chg="addSp delSp modSp mod">
        <pc:chgData name="Sarah Mould" userId="21e54652e9a89753" providerId="LiveId" clId="{4212E460-DEA7-45DE-8D8B-4C90C6731D4A}" dt="2022-08-07T18:19:21.765" v="4611" actId="208"/>
        <pc:sldMkLst>
          <pc:docMk/>
          <pc:sldMk cId="3958525113" sldId="376"/>
        </pc:sldMkLst>
        <pc:spChg chg="del mod">
          <ac:chgData name="Sarah Mould" userId="21e54652e9a89753" providerId="LiveId" clId="{4212E460-DEA7-45DE-8D8B-4C90C6731D4A}" dt="2022-08-07T18:17:30.543" v="4563" actId="478"/>
          <ac:spMkLst>
            <pc:docMk/>
            <pc:sldMk cId="3958525113" sldId="376"/>
            <ac:spMk id="2" creationId="{00000000-0000-0000-0000-000000000000}"/>
          </ac:spMkLst>
        </pc:spChg>
        <pc:spChg chg="add mod">
          <ac:chgData name="Sarah Mould" userId="21e54652e9a89753" providerId="LiveId" clId="{4212E460-DEA7-45DE-8D8B-4C90C6731D4A}" dt="2022-08-07T18:19:21.765" v="4611" actId="208"/>
          <ac:spMkLst>
            <pc:docMk/>
            <pc:sldMk cId="3958525113" sldId="376"/>
            <ac:spMk id="3" creationId="{605B1870-EA12-AD3F-DBAA-096B16985438}"/>
          </ac:spMkLst>
        </pc:spChg>
        <pc:spChg chg="add del mod">
          <ac:chgData name="Sarah Mould" userId="21e54652e9a89753" providerId="LiveId" clId="{4212E460-DEA7-45DE-8D8B-4C90C6731D4A}" dt="2022-08-07T18:17:30.543" v="4565"/>
          <ac:spMkLst>
            <pc:docMk/>
            <pc:sldMk cId="3958525113" sldId="376"/>
            <ac:spMk id="4" creationId="{A6C16DA4-6D80-61F4-CEA5-E9225444CB83}"/>
          </ac:spMkLst>
        </pc:spChg>
        <pc:spChg chg="add mod">
          <ac:chgData name="Sarah Mould" userId="21e54652e9a89753" providerId="LiveId" clId="{4212E460-DEA7-45DE-8D8B-4C90C6731D4A}" dt="2022-08-07T18:19:08.809" v="4599" actId="403"/>
          <ac:spMkLst>
            <pc:docMk/>
            <pc:sldMk cId="3958525113" sldId="376"/>
            <ac:spMk id="5" creationId="{546C6378-5FD0-DEC5-5B65-5A9EC6C9E1F1}"/>
          </ac:spMkLst>
        </pc:spChg>
        <pc:spChg chg="mod">
          <ac:chgData name="Sarah Mould" userId="21e54652e9a89753" providerId="LiveId" clId="{4212E460-DEA7-45DE-8D8B-4C90C6731D4A}" dt="2022-08-06T20:37:10.234" v="2509" actId="20577"/>
          <ac:spMkLst>
            <pc:docMk/>
            <pc:sldMk cId="3958525113" sldId="376"/>
            <ac:spMk id="20" creationId="{6A25DA0B-ED7D-4A23-94F0-F0AFC2A7F5F8}"/>
          </ac:spMkLst>
        </pc:spChg>
      </pc:sldChg>
      <pc:sldChg chg="addSp delSp modSp mod">
        <pc:chgData name="Sarah Mould" userId="21e54652e9a89753" providerId="LiveId" clId="{4212E460-DEA7-45DE-8D8B-4C90C6731D4A}" dt="2022-08-07T18:22:34.260" v="4628" actId="20577"/>
        <pc:sldMkLst>
          <pc:docMk/>
          <pc:sldMk cId="2736486862" sldId="377"/>
        </pc:sldMkLst>
        <pc:spChg chg="add mod">
          <ac:chgData name="Sarah Mould" userId="21e54652e9a89753" providerId="LiveId" clId="{4212E460-DEA7-45DE-8D8B-4C90C6731D4A}" dt="2022-08-07T18:22:34.260" v="4628" actId="20577"/>
          <ac:spMkLst>
            <pc:docMk/>
            <pc:sldMk cId="2736486862" sldId="377"/>
            <ac:spMk id="3" creationId="{CED86DAB-A0CC-B65D-A775-1AF75753991E}"/>
          </ac:spMkLst>
        </pc:spChg>
        <pc:spChg chg="mod">
          <ac:chgData name="Sarah Mould" userId="21e54652e9a89753" providerId="LiveId" clId="{4212E460-DEA7-45DE-8D8B-4C90C6731D4A}" dt="2022-08-06T20:50:45.773" v="3229" actId="20577"/>
          <ac:spMkLst>
            <pc:docMk/>
            <pc:sldMk cId="2736486862" sldId="377"/>
            <ac:spMk id="20" creationId="{6A25DA0B-ED7D-4A23-94F0-F0AFC2A7F5F8}"/>
          </ac:spMkLst>
        </pc:spChg>
        <pc:picChg chg="del">
          <ac:chgData name="Sarah Mould" userId="21e54652e9a89753" providerId="LiveId" clId="{4212E460-DEA7-45DE-8D8B-4C90C6731D4A}" dt="2022-08-06T20:50:23.522" v="3212" actId="478"/>
          <ac:picMkLst>
            <pc:docMk/>
            <pc:sldMk cId="2736486862" sldId="377"/>
            <ac:picMk id="2" creationId="{7A65C003-1C84-8B8D-5595-1D919A08AF42}"/>
          </ac:picMkLst>
        </pc:picChg>
        <pc:picChg chg="del mod">
          <ac:chgData name="Sarah Mould" userId="21e54652e9a89753" providerId="LiveId" clId="{4212E460-DEA7-45DE-8D8B-4C90C6731D4A}" dt="2022-08-06T20:50:29.596" v="3222" actId="478"/>
          <ac:picMkLst>
            <pc:docMk/>
            <pc:sldMk cId="2736486862" sldId="377"/>
            <ac:picMk id="4" creationId="{89ECAB85-9B63-8913-93FE-8CAEC8B3A1F1}"/>
          </ac:picMkLst>
        </pc:picChg>
        <pc:picChg chg="del mod">
          <ac:chgData name="Sarah Mould" userId="21e54652e9a89753" providerId="LiveId" clId="{4212E460-DEA7-45DE-8D8B-4C90C6731D4A}" dt="2022-08-06T20:50:26.268" v="3217" actId="478"/>
          <ac:picMkLst>
            <pc:docMk/>
            <pc:sldMk cId="2736486862" sldId="377"/>
            <ac:picMk id="1028" creationId="{EDCFEB6D-56FE-E14D-B453-BA9F97E99785}"/>
          </ac:picMkLst>
        </pc:picChg>
        <pc:picChg chg="del">
          <ac:chgData name="Sarah Mould" userId="21e54652e9a89753" providerId="LiveId" clId="{4212E460-DEA7-45DE-8D8B-4C90C6731D4A}" dt="2022-08-06T20:50:31.993" v="3225" actId="478"/>
          <ac:picMkLst>
            <pc:docMk/>
            <pc:sldMk cId="2736486862" sldId="377"/>
            <ac:picMk id="1030" creationId="{26794161-BAA4-C992-C9C0-6CD4C6418752}"/>
          </ac:picMkLst>
        </pc:picChg>
        <pc:picChg chg="del">
          <ac:chgData name="Sarah Mould" userId="21e54652e9a89753" providerId="LiveId" clId="{4212E460-DEA7-45DE-8D8B-4C90C6731D4A}" dt="2022-08-06T20:50:30.455" v="3223" actId="478"/>
          <ac:picMkLst>
            <pc:docMk/>
            <pc:sldMk cId="2736486862" sldId="377"/>
            <ac:picMk id="1034" creationId="{164240B3-E025-2710-2655-A4FD7B55858C}"/>
          </ac:picMkLst>
        </pc:picChg>
        <pc:picChg chg="del">
          <ac:chgData name="Sarah Mould" userId="21e54652e9a89753" providerId="LiveId" clId="{4212E460-DEA7-45DE-8D8B-4C90C6731D4A}" dt="2022-08-06T20:50:31.154" v="3224" actId="478"/>
          <ac:picMkLst>
            <pc:docMk/>
            <pc:sldMk cId="2736486862" sldId="377"/>
            <ac:picMk id="1036" creationId="{CC582D87-693F-E64A-0FE2-6FFD1CC4B945}"/>
          </ac:picMkLst>
        </pc:picChg>
        <pc:picChg chg="del mod">
          <ac:chgData name="Sarah Mould" userId="21e54652e9a89753" providerId="LiveId" clId="{4212E460-DEA7-45DE-8D8B-4C90C6731D4A}" dt="2022-08-06T20:50:24.606" v="3214" actId="478"/>
          <ac:picMkLst>
            <pc:docMk/>
            <pc:sldMk cId="2736486862" sldId="377"/>
            <ac:picMk id="1040" creationId="{96168530-149A-95E9-C667-26268CCBD4A1}"/>
          </ac:picMkLst>
        </pc:picChg>
        <pc:picChg chg="del">
          <ac:chgData name="Sarah Mould" userId="21e54652e9a89753" providerId="LiveId" clId="{4212E460-DEA7-45DE-8D8B-4C90C6731D4A}" dt="2022-08-06T20:50:27.023" v="3218" actId="478"/>
          <ac:picMkLst>
            <pc:docMk/>
            <pc:sldMk cId="2736486862" sldId="377"/>
            <ac:picMk id="1042" creationId="{CB4A1A86-C52E-3671-6697-68D56104C427}"/>
          </ac:picMkLst>
        </pc:picChg>
        <pc:picChg chg="del">
          <ac:chgData name="Sarah Mould" userId="21e54652e9a89753" providerId="LiveId" clId="{4212E460-DEA7-45DE-8D8B-4C90C6731D4A}" dt="2022-08-06T20:50:28.806" v="3220" actId="478"/>
          <ac:picMkLst>
            <pc:docMk/>
            <pc:sldMk cId="2736486862" sldId="377"/>
            <ac:picMk id="1044" creationId="{819072E8-8EB0-FD85-5177-4918374FCE86}"/>
          </ac:picMkLst>
        </pc:picChg>
        <pc:picChg chg="del">
          <ac:chgData name="Sarah Mould" userId="21e54652e9a89753" providerId="LiveId" clId="{4212E460-DEA7-45DE-8D8B-4C90C6731D4A}" dt="2022-08-06T20:50:28.002" v="3219" actId="478"/>
          <ac:picMkLst>
            <pc:docMk/>
            <pc:sldMk cId="2736486862" sldId="377"/>
            <ac:picMk id="1048" creationId="{959B2999-FA6C-6308-656F-0AA265BBBA5C}"/>
          </ac:picMkLst>
        </pc:picChg>
        <pc:picChg chg="del">
          <ac:chgData name="Sarah Mould" userId="21e54652e9a89753" providerId="LiveId" clId="{4212E460-DEA7-45DE-8D8B-4C90C6731D4A}" dt="2022-08-06T20:50:25.586" v="3215" actId="478"/>
          <ac:picMkLst>
            <pc:docMk/>
            <pc:sldMk cId="2736486862" sldId="377"/>
            <ac:picMk id="1050" creationId="{82ACDA0F-A1F3-3DBA-DA56-68EE10ABD9B7}"/>
          </ac:picMkLst>
        </pc:picChg>
        <pc:picChg chg="del mod">
          <ac:chgData name="Sarah Mould" userId="21e54652e9a89753" providerId="LiveId" clId="{4212E460-DEA7-45DE-8D8B-4C90C6731D4A}" dt="2022-08-06T20:50:32.987" v="3227" actId="478"/>
          <ac:picMkLst>
            <pc:docMk/>
            <pc:sldMk cId="2736486862" sldId="377"/>
            <ac:picMk id="1052" creationId="{9B308375-ACF2-D128-D7E4-59B4DE900FEB}"/>
          </ac:picMkLst>
        </pc:picChg>
      </pc:sldChg>
      <pc:sldChg chg="add del">
        <pc:chgData name="Sarah Mould" userId="21e54652e9a89753" providerId="LiveId" clId="{4212E460-DEA7-45DE-8D8B-4C90C6731D4A}" dt="2022-08-06T20:50:58.434" v="3231"/>
        <pc:sldMkLst>
          <pc:docMk/>
          <pc:sldMk cId="273933519" sldId="378"/>
        </pc:sldMkLst>
      </pc:sldChg>
      <pc:sldChg chg="addSp modSp mod">
        <pc:chgData name="Sarah Mould" userId="21e54652e9a89753" providerId="LiveId" clId="{4212E460-DEA7-45DE-8D8B-4C90C6731D4A}" dt="2022-08-06T21:12:55.899" v="3346" actId="208"/>
        <pc:sldMkLst>
          <pc:docMk/>
          <pc:sldMk cId="1748485487" sldId="378"/>
        </pc:sldMkLst>
        <pc:spChg chg="mod">
          <ac:chgData name="Sarah Mould" userId="21e54652e9a89753" providerId="LiveId" clId="{4212E460-DEA7-45DE-8D8B-4C90C6731D4A}" dt="2022-08-06T21:12:55.899" v="3346" actId="208"/>
          <ac:spMkLst>
            <pc:docMk/>
            <pc:sldMk cId="1748485487" sldId="378"/>
            <ac:spMk id="3" creationId="{CED86DAB-A0CC-B65D-A775-1AF75753991E}"/>
          </ac:spMkLst>
        </pc:spChg>
        <pc:spChg chg="mod">
          <ac:chgData name="Sarah Mould" userId="21e54652e9a89753" providerId="LiveId" clId="{4212E460-DEA7-45DE-8D8B-4C90C6731D4A}" dt="2022-08-06T20:53:35.588" v="3272" actId="20577"/>
          <ac:spMkLst>
            <pc:docMk/>
            <pc:sldMk cId="1748485487" sldId="378"/>
            <ac:spMk id="20" creationId="{6A25DA0B-ED7D-4A23-94F0-F0AFC2A7F5F8}"/>
          </ac:spMkLst>
        </pc:spChg>
        <pc:picChg chg="add mod">
          <ac:chgData name="Sarah Mould" userId="21e54652e9a89753" providerId="LiveId" clId="{4212E460-DEA7-45DE-8D8B-4C90C6731D4A}" dt="2022-08-06T21:12:34.395" v="3335" actId="14100"/>
          <ac:picMkLst>
            <pc:docMk/>
            <pc:sldMk cId="1748485487" sldId="378"/>
            <ac:picMk id="2" creationId="{496342C3-5D7C-7B2F-5AA0-2E349DCA1397}"/>
          </ac:picMkLst>
        </pc:picChg>
        <pc:picChg chg="add mod">
          <ac:chgData name="Sarah Mould" userId="21e54652e9a89753" providerId="LiveId" clId="{4212E460-DEA7-45DE-8D8B-4C90C6731D4A}" dt="2022-08-06T21:12:28.673" v="3333" actId="14100"/>
          <ac:picMkLst>
            <pc:docMk/>
            <pc:sldMk cId="1748485487" sldId="378"/>
            <ac:picMk id="4" creationId="{299A0117-2C0F-DB47-8E24-97750DAFBCFE}"/>
          </ac:picMkLst>
        </pc:picChg>
      </pc:sldChg>
      <pc:sldChg chg="addSp delSp modSp mod">
        <pc:chgData name="Sarah Mould" userId="21e54652e9a89753" providerId="LiveId" clId="{4212E460-DEA7-45DE-8D8B-4C90C6731D4A}" dt="2022-08-07T18:42:57.913" v="4631" actId="1076"/>
        <pc:sldMkLst>
          <pc:docMk/>
          <pc:sldMk cId="3361651416" sldId="379"/>
        </pc:sldMkLst>
        <pc:spChg chg="del mod">
          <ac:chgData name="Sarah Mould" userId="21e54652e9a89753" providerId="LiveId" clId="{4212E460-DEA7-45DE-8D8B-4C90C6731D4A}" dt="2022-08-06T21:22:55.374" v="3380" actId="478"/>
          <ac:spMkLst>
            <pc:docMk/>
            <pc:sldMk cId="3361651416" sldId="379"/>
            <ac:spMk id="3" creationId="{CED86DAB-A0CC-B65D-A775-1AF75753991E}"/>
          </ac:spMkLst>
        </pc:spChg>
        <pc:spChg chg="add mod">
          <ac:chgData name="Sarah Mould" userId="21e54652e9a89753" providerId="LiveId" clId="{4212E460-DEA7-45DE-8D8B-4C90C6731D4A}" dt="2022-08-07T18:42:57.913" v="4631" actId="1076"/>
          <ac:spMkLst>
            <pc:docMk/>
            <pc:sldMk cId="3361651416" sldId="379"/>
            <ac:spMk id="5" creationId="{EEECBC8A-8EA7-5CD7-62EC-39034B141012}"/>
          </ac:spMkLst>
        </pc:spChg>
        <pc:spChg chg="mod">
          <ac:chgData name="Sarah Mould" userId="21e54652e9a89753" providerId="LiveId" clId="{4212E460-DEA7-45DE-8D8B-4C90C6731D4A}" dt="2022-08-06T21:14:13.744" v="3373" actId="20577"/>
          <ac:spMkLst>
            <pc:docMk/>
            <pc:sldMk cId="3361651416" sldId="379"/>
            <ac:spMk id="20" creationId="{6A25DA0B-ED7D-4A23-94F0-F0AFC2A7F5F8}"/>
          </ac:spMkLst>
        </pc:spChg>
        <pc:picChg chg="add del mod">
          <ac:chgData name="Sarah Mould" userId="21e54652e9a89753" providerId="LiveId" clId="{4212E460-DEA7-45DE-8D8B-4C90C6731D4A}" dt="2022-08-06T21:29:26.433" v="3388" actId="478"/>
          <ac:picMkLst>
            <pc:docMk/>
            <pc:sldMk cId="3361651416" sldId="379"/>
            <ac:picMk id="2" creationId="{6C7493E4-B1CA-FF76-5E11-8539C28916B9}"/>
          </ac:picMkLst>
        </pc:picChg>
        <pc:picChg chg="add mod">
          <ac:chgData name="Sarah Mould" userId="21e54652e9a89753" providerId="LiveId" clId="{4212E460-DEA7-45DE-8D8B-4C90C6731D4A}" dt="2022-08-06T21:39:11.509" v="3561" actId="1076"/>
          <ac:picMkLst>
            <pc:docMk/>
            <pc:sldMk cId="3361651416" sldId="379"/>
            <ac:picMk id="4" creationId="{683295F3-E7CB-27BF-7FFC-23265AA2FCD1}"/>
          </ac:picMkLst>
        </pc:picChg>
        <pc:picChg chg="add mod">
          <ac:chgData name="Sarah Mould" userId="21e54652e9a89753" providerId="LiveId" clId="{4212E460-DEA7-45DE-8D8B-4C90C6731D4A}" dt="2022-08-06T21:39:15.998" v="3563" actId="14100"/>
          <ac:picMkLst>
            <pc:docMk/>
            <pc:sldMk cId="3361651416" sldId="379"/>
            <ac:picMk id="1026" creationId="{5504A4E4-A1D3-D061-4187-62BACC8D2C83}"/>
          </ac:picMkLst>
        </pc:picChg>
      </pc:sldChg>
      <pc:sldChg chg="addSp delSp modSp mod">
        <pc:chgData name="Sarah Mould" userId="21e54652e9a89753" providerId="LiveId" clId="{4212E460-DEA7-45DE-8D8B-4C90C6731D4A}" dt="2022-08-06T21:32:39.124" v="3482" actId="20577"/>
        <pc:sldMkLst>
          <pc:docMk/>
          <pc:sldMk cId="4246683528" sldId="380"/>
        </pc:sldMkLst>
        <pc:spChg chg="del mod">
          <ac:chgData name="Sarah Mould" userId="21e54652e9a89753" providerId="LiveId" clId="{4212E460-DEA7-45DE-8D8B-4C90C6731D4A}" dt="2022-08-06T21:31:49.487" v="3404"/>
          <ac:spMkLst>
            <pc:docMk/>
            <pc:sldMk cId="4246683528" sldId="380"/>
            <ac:spMk id="3" creationId="{CED86DAB-A0CC-B65D-A775-1AF75753991E}"/>
          </ac:spMkLst>
        </pc:spChg>
        <pc:spChg chg="add mod">
          <ac:chgData name="Sarah Mould" userId="21e54652e9a89753" providerId="LiveId" clId="{4212E460-DEA7-45DE-8D8B-4C90C6731D4A}" dt="2022-08-06T21:32:39.124" v="3482" actId="20577"/>
          <ac:spMkLst>
            <pc:docMk/>
            <pc:sldMk cId="4246683528" sldId="380"/>
            <ac:spMk id="4" creationId="{82D8D3DC-D761-8433-FBF7-37E483A042DB}"/>
          </ac:spMkLst>
        </pc:spChg>
        <pc:spChg chg="mod">
          <ac:chgData name="Sarah Mould" userId="21e54652e9a89753" providerId="LiveId" clId="{4212E460-DEA7-45DE-8D8B-4C90C6731D4A}" dt="2022-08-06T21:31:41.135" v="3401" actId="20577"/>
          <ac:spMkLst>
            <pc:docMk/>
            <pc:sldMk cId="4246683528" sldId="380"/>
            <ac:spMk id="20" creationId="{6A25DA0B-ED7D-4A23-94F0-F0AFC2A7F5F8}"/>
          </ac:spMkLst>
        </pc:spChg>
      </pc:sldChg>
      <pc:sldChg chg="addSp delSp modSp del mod">
        <pc:chgData name="Sarah Mould" userId="21e54652e9a89753" providerId="LiveId" clId="{4212E460-DEA7-45DE-8D8B-4C90C6731D4A}" dt="2022-08-07T22:31:53.995" v="5103" actId="47"/>
        <pc:sldMkLst>
          <pc:docMk/>
          <pc:sldMk cId="3906442775" sldId="381"/>
        </pc:sldMkLst>
        <pc:spChg chg="add mod">
          <ac:chgData name="Sarah Mould" userId="21e54652e9a89753" providerId="LiveId" clId="{4212E460-DEA7-45DE-8D8B-4C90C6731D4A}" dt="2022-08-06T22:12:00.676" v="3740" actId="404"/>
          <ac:spMkLst>
            <pc:docMk/>
            <pc:sldMk cId="3906442775" sldId="381"/>
            <ac:spMk id="4" creationId="{10A09BB3-93F6-9AFD-D739-149F85896256}"/>
          </ac:spMkLst>
        </pc:spChg>
        <pc:spChg chg="mod">
          <ac:chgData name="Sarah Mould" userId="21e54652e9a89753" providerId="LiveId" clId="{4212E460-DEA7-45DE-8D8B-4C90C6731D4A}" dt="2022-08-07T19:05:14.214" v="4831" actId="20577"/>
          <ac:spMkLst>
            <pc:docMk/>
            <pc:sldMk cId="3906442775" sldId="381"/>
            <ac:spMk id="20" creationId="{6A25DA0B-ED7D-4A23-94F0-F0AFC2A7F5F8}"/>
          </ac:spMkLst>
        </pc:spChg>
        <pc:picChg chg="del">
          <ac:chgData name="Sarah Mould" userId="21e54652e9a89753" providerId="LiveId" clId="{4212E460-DEA7-45DE-8D8B-4C90C6731D4A}" dt="2022-08-06T21:40:19.715" v="3571" actId="478"/>
          <ac:picMkLst>
            <pc:docMk/>
            <pc:sldMk cId="3906442775" sldId="381"/>
            <ac:picMk id="2" creationId="{55CA07B7-228D-F771-5A39-39BBAFCD847B}"/>
          </ac:picMkLst>
        </pc:picChg>
        <pc:picChg chg="del">
          <ac:chgData name="Sarah Mould" userId="21e54652e9a89753" providerId="LiveId" clId="{4212E460-DEA7-45DE-8D8B-4C90C6731D4A}" dt="2022-08-06T21:40:21.821" v="3573" actId="478"/>
          <ac:picMkLst>
            <pc:docMk/>
            <pc:sldMk cId="3906442775" sldId="381"/>
            <ac:picMk id="3" creationId="{7DBC99E2-2FE1-D566-F4C0-A5CC6C98D01D}"/>
          </ac:picMkLst>
        </pc:picChg>
        <pc:picChg chg="del">
          <ac:chgData name="Sarah Mould" userId="21e54652e9a89753" providerId="LiveId" clId="{4212E460-DEA7-45DE-8D8B-4C90C6731D4A}" dt="2022-08-06T21:40:22.560" v="3574" actId="478"/>
          <ac:picMkLst>
            <pc:docMk/>
            <pc:sldMk cId="3906442775" sldId="381"/>
            <ac:picMk id="8" creationId="{242D45AD-93C8-E434-1D76-084324536A64}"/>
          </ac:picMkLst>
        </pc:picChg>
        <pc:picChg chg="del">
          <ac:chgData name="Sarah Mould" userId="21e54652e9a89753" providerId="LiveId" clId="{4212E460-DEA7-45DE-8D8B-4C90C6731D4A}" dt="2022-08-06T21:40:20.717" v="3572" actId="478"/>
          <ac:picMkLst>
            <pc:docMk/>
            <pc:sldMk cId="3906442775" sldId="381"/>
            <ac:picMk id="9" creationId="{FD072EDD-9B7A-77D6-7FB4-10162A2DECF3}"/>
          </ac:picMkLst>
        </pc:picChg>
        <pc:picChg chg="del">
          <ac:chgData name="Sarah Mould" userId="21e54652e9a89753" providerId="LiveId" clId="{4212E460-DEA7-45DE-8D8B-4C90C6731D4A}" dt="2022-08-06T21:40:23.466" v="3575" actId="478"/>
          <ac:picMkLst>
            <pc:docMk/>
            <pc:sldMk cId="3906442775" sldId="381"/>
            <ac:picMk id="10" creationId="{BF2FE2C7-726C-B1EC-4A91-EF5C19470421}"/>
          </ac:picMkLst>
        </pc:picChg>
        <pc:picChg chg="del">
          <ac:chgData name="Sarah Mould" userId="21e54652e9a89753" providerId="LiveId" clId="{4212E460-DEA7-45DE-8D8B-4C90C6731D4A}" dt="2022-08-06T21:40:24.237" v="3576" actId="478"/>
          <ac:picMkLst>
            <pc:docMk/>
            <pc:sldMk cId="3906442775" sldId="381"/>
            <ac:picMk id="11" creationId="{3BAE2E32-4056-3AA8-D4BA-6D4106FB8BB7}"/>
          </ac:picMkLst>
        </pc:picChg>
      </pc:sldChg>
      <pc:sldChg chg="addSp modSp mod">
        <pc:chgData name="Sarah Mould" userId="21e54652e9a89753" providerId="LiveId" clId="{4212E460-DEA7-45DE-8D8B-4C90C6731D4A}" dt="2022-08-07T22:30:39.274" v="5102" actId="20577"/>
        <pc:sldMkLst>
          <pc:docMk/>
          <pc:sldMk cId="3875359788" sldId="382"/>
        </pc:sldMkLst>
        <pc:spChg chg="add mod">
          <ac:chgData name="Sarah Mould" userId="21e54652e9a89753" providerId="LiveId" clId="{4212E460-DEA7-45DE-8D8B-4C90C6731D4A}" dt="2022-08-06T21:55:44.032" v="3603" actId="208"/>
          <ac:spMkLst>
            <pc:docMk/>
            <pc:sldMk cId="3875359788" sldId="382"/>
            <ac:spMk id="2" creationId="{445D4D80-CF3E-805C-D8CE-B5C7D1A04BAB}"/>
          </ac:spMkLst>
        </pc:spChg>
        <pc:spChg chg="mod">
          <ac:chgData name="Sarah Mould" userId="21e54652e9a89753" providerId="LiveId" clId="{4212E460-DEA7-45DE-8D8B-4C90C6731D4A}" dt="2022-08-07T22:30:39.274" v="5102" actId="20577"/>
          <ac:spMkLst>
            <pc:docMk/>
            <pc:sldMk cId="3875359788" sldId="382"/>
            <ac:spMk id="20" creationId="{6A25DA0B-ED7D-4A23-94F0-F0AFC2A7F5F8}"/>
          </ac:spMkLst>
        </pc:spChg>
        <pc:picChg chg="add">
          <ac:chgData name="Sarah Mould" userId="21e54652e9a89753" providerId="LiveId" clId="{4212E460-DEA7-45DE-8D8B-4C90C6731D4A}" dt="2022-08-06T21:54:51.561" v="3577"/>
          <ac:picMkLst>
            <pc:docMk/>
            <pc:sldMk cId="3875359788" sldId="382"/>
            <ac:picMk id="2050" creationId="{A29E0B57-A01A-2B9A-979F-D7DEE9FEA2F4}"/>
          </ac:picMkLst>
        </pc:picChg>
      </pc:sldChg>
      <pc:sldChg chg="modSp del mod">
        <pc:chgData name="Sarah Mould" userId="21e54652e9a89753" providerId="LiveId" clId="{4212E460-DEA7-45DE-8D8B-4C90C6731D4A}" dt="2022-08-07T19:05:26.495" v="4834" actId="47"/>
        <pc:sldMkLst>
          <pc:docMk/>
          <pc:sldMk cId="2105118196" sldId="383"/>
        </pc:sldMkLst>
        <pc:spChg chg="mod">
          <ac:chgData name="Sarah Mould" userId="21e54652e9a89753" providerId="LiveId" clId="{4212E460-DEA7-45DE-8D8B-4C90C6731D4A}" dt="2022-08-06T22:30:51.998" v="3978" actId="20577"/>
          <ac:spMkLst>
            <pc:docMk/>
            <pc:sldMk cId="2105118196" sldId="383"/>
            <ac:spMk id="3" creationId="{31034AF7-FD5A-4D20-A9F7-8C2D4E7E792E}"/>
          </ac:spMkLst>
        </pc:spChg>
        <pc:spChg chg="mod">
          <ac:chgData name="Sarah Mould" userId="21e54652e9a89753" providerId="LiveId" clId="{4212E460-DEA7-45DE-8D8B-4C90C6731D4A}" dt="2022-08-06T22:40:23.611" v="4042" actId="20577"/>
          <ac:spMkLst>
            <pc:docMk/>
            <pc:sldMk cId="2105118196" sldId="383"/>
            <ac:spMk id="5" creationId="{1C4082C5-74EC-4A8E-9FF1-B34056958B75}"/>
          </ac:spMkLst>
        </pc:spChg>
      </pc:sldChg>
      <pc:sldChg chg="addSp modSp new mod">
        <pc:chgData name="Sarah Mould" userId="21e54652e9a89753" providerId="LiveId" clId="{4212E460-DEA7-45DE-8D8B-4C90C6731D4A}" dt="2022-08-07T18:59:10.259" v="4828" actId="1076"/>
        <pc:sldMkLst>
          <pc:docMk/>
          <pc:sldMk cId="3578079595" sldId="384"/>
        </pc:sldMkLst>
        <pc:spChg chg="add mod">
          <ac:chgData name="Sarah Mould" userId="21e54652e9a89753" providerId="LiveId" clId="{4212E460-DEA7-45DE-8D8B-4C90C6731D4A}" dt="2022-08-07T18:49:22.909" v="4647" actId="404"/>
          <ac:spMkLst>
            <pc:docMk/>
            <pc:sldMk cId="3578079595" sldId="384"/>
            <ac:spMk id="2" creationId="{69446D3E-8127-0CE6-5B83-E75AA83C32A7}"/>
          </ac:spMkLst>
        </pc:spChg>
        <pc:spChg chg="add mod">
          <ac:chgData name="Sarah Mould" userId="21e54652e9a89753" providerId="LiveId" clId="{4212E460-DEA7-45DE-8D8B-4C90C6731D4A}" dt="2022-08-07T18:59:08.889" v="4827" actId="14100"/>
          <ac:spMkLst>
            <pc:docMk/>
            <pc:sldMk cId="3578079595" sldId="384"/>
            <ac:spMk id="3" creationId="{00E72F20-44A3-2631-108C-363530A5461B}"/>
          </ac:spMkLst>
        </pc:spChg>
        <pc:spChg chg="add mod">
          <ac:chgData name="Sarah Mould" userId="21e54652e9a89753" providerId="LiveId" clId="{4212E460-DEA7-45DE-8D8B-4C90C6731D4A}" dt="2022-08-07T18:57:49.015" v="4786" actId="1076"/>
          <ac:spMkLst>
            <pc:docMk/>
            <pc:sldMk cId="3578079595" sldId="384"/>
            <ac:spMk id="4" creationId="{16DF1BE9-1898-D98D-C3B4-80794D07F056}"/>
          </ac:spMkLst>
        </pc:spChg>
        <pc:spChg chg="add mod">
          <ac:chgData name="Sarah Mould" userId="21e54652e9a89753" providerId="LiveId" clId="{4212E460-DEA7-45DE-8D8B-4C90C6731D4A}" dt="2022-08-07T18:57:56.588" v="4788" actId="1076"/>
          <ac:spMkLst>
            <pc:docMk/>
            <pc:sldMk cId="3578079595" sldId="384"/>
            <ac:spMk id="5" creationId="{12F35E7E-F551-EF2C-8DC7-590715AF1F01}"/>
          </ac:spMkLst>
        </pc:spChg>
        <pc:spChg chg="add mod">
          <ac:chgData name="Sarah Mould" userId="21e54652e9a89753" providerId="LiveId" clId="{4212E460-DEA7-45DE-8D8B-4C90C6731D4A}" dt="2022-08-07T18:58:02.642" v="4791" actId="1076"/>
          <ac:spMkLst>
            <pc:docMk/>
            <pc:sldMk cId="3578079595" sldId="384"/>
            <ac:spMk id="6" creationId="{B260775E-E434-0DEB-98A7-89E8C5D51AE6}"/>
          </ac:spMkLst>
        </pc:spChg>
        <pc:picChg chg="add mod">
          <ac:chgData name="Sarah Mould" userId="21e54652e9a89753" providerId="LiveId" clId="{4212E460-DEA7-45DE-8D8B-4C90C6731D4A}" dt="2022-08-07T18:57:51.392" v="4787" actId="1076"/>
          <ac:picMkLst>
            <pc:docMk/>
            <pc:sldMk cId="3578079595" sldId="384"/>
            <ac:picMk id="1026" creationId="{9FE84E06-7465-46E6-E89C-5806505AE62E}"/>
          </ac:picMkLst>
        </pc:picChg>
        <pc:picChg chg="add mod">
          <ac:chgData name="Sarah Mould" userId="21e54652e9a89753" providerId="LiveId" clId="{4212E460-DEA7-45DE-8D8B-4C90C6731D4A}" dt="2022-08-07T18:57:59.014" v="4789" actId="1076"/>
          <ac:picMkLst>
            <pc:docMk/>
            <pc:sldMk cId="3578079595" sldId="384"/>
            <ac:picMk id="1028" creationId="{B136849C-F6CD-A6CD-9A19-9FED37370FCF}"/>
          </ac:picMkLst>
        </pc:picChg>
        <pc:picChg chg="add mod">
          <ac:chgData name="Sarah Mould" userId="21e54652e9a89753" providerId="LiveId" clId="{4212E460-DEA7-45DE-8D8B-4C90C6731D4A}" dt="2022-08-07T18:59:10.259" v="4828" actId="1076"/>
          <ac:picMkLst>
            <pc:docMk/>
            <pc:sldMk cId="3578079595" sldId="384"/>
            <ac:picMk id="1030" creationId="{CC83320E-7F6E-37F5-6527-A39BD3B058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1E2F-60FB-46B3-83D7-823F9126957A}" type="datetimeFigureOut">
              <a:rPr lang="en-GB" smtClean="0"/>
              <a:t>27/03/2023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B10B3-8923-4309-8724-30A4678A0690}" type="slidenum">
              <a:rPr lang="en-GB" smtClean="0"/>
              <a:t>‹#›</a:t>
            </a:fld>
            <a:endParaRPr lang="en-GB"/>
          </a:p>
        </p:txBody>
      </p:sp>
    </p:spTree>
    <p:extLst>
      <p:ext uri="{BB962C8B-B14F-4D97-AF65-F5344CB8AC3E}">
        <p14:creationId xmlns:p14="http://schemas.microsoft.com/office/powerpoint/2010/main" val="2276275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BB10B3-8923-4309-8724-30A4678A0690}" type="slidenum">
              <a:rPr lang="en-GB" smtClean="0"/>
              <a:t>3</a:t>
            </a:fld>
            <a:endParaRPr lang="en-GB"/>
          </a:p>
        </p:txBody>
      </p:sp>
    </p:spTree>
    <p:extLst>
      <p:ext uri="{BB962C8B-B14F-4D97-AF65-F5344CB8AC3E}">
        <p14:creationId xmlns:p14="http://schemas.microsoft.com/office/powerpoint/2010/main" val="648677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CFBAF8-0CAF-4EF3-A6FD-C54CBDF9AE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16BB9755-1453-41FB-8DC4-B4165D74F5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Slide Number Placeholder 5">
            <a:extLst>
              <a:ext uri="{FF2B5EF4-FFF2-40B4-BE49-F238E27FC236}">
                <a16:creationId xmlns="" xmlns:a16="http://schemas.microsoft.com/office/drawing/2014/main" id="{5EFF364F-EE39-4A8A-EFEB-0FE5E3291D69}"/>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1794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7D1D64-F3B1-4BFD-A4B4-A0080A901C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08DB1B9F-4B1D-4D3A-AC9E-9B6FDC8E4D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 xmlns:a16="http://schemas.microsoft.com/office/drawing/2014/main" id="{06BF36C4-0755-5345-7D1C-D3AA74E8E1AE}"/>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608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F558682-1DCE-4CB2-9B0B-54C344D046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1AA52452-9FCB-489E-8AD2-6EDF781053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 xmlns:a16="http://schemas.microsoft.com/office/drawing/2014/main" id="{514313BA-223A-8826-229C-FB058228761A}"/>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49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28035C-1EBF-49D8-B8EB-C85248AE12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2E4F0E11-D18C-4B7E-83C5-E47226EE5F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 xmlns:a16="http://schemas.microsoft.com/office/drawing/2014/main" id="{B282108D-8947-5EFE-EBEE-49871F3E3B79}"/>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67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1E5984-5D76-44E5-919B-7E844B6D42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F1FA400B-7A04-4146-8E04-AF5189776C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 xmlns:a16="http://schemas.microsoft.com/office/drawing/2014/main" id="{75C9978B-B3C5-48FD-A1F1-FD9859A90043}"/>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141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F30E0D-0FC8-4C8D-B139-F21A8F161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7AABCF28-0449-4D42-A518-BEF084B4F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3B9EB453-162E-4BDC-9311-EDAFAFB16D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5">
            <a:extLst>
              <a:ext uri="{FF2B5EF4-FFF2-40B4-BE49-F238E27FC236}">
                <a16:creationId xmlns="" xmlns:a16="http://schemas.microsoft.com/office/drawing/2014/main" id="{7B29DCA4-D963-2693-04E2-43C9C3AA8BF8}"/>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534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2592A54-5643-4D66-9718-3C170297D2A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64AA9153-AF4E-4D62-8958-58EFA757B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D940E7A1-D243-4CCB-B693-FE4EC11C04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EF72E529-2791-4929-820D-700679707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79BA5EA-B57E-423E-893F-55D02D930E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5">
            <a:extLst>
              <a:ext uri="{FF2B5EF4-FFF2-40B4-BE49-F238E27FC236}">
                <a16:creationId xmlns="" xmlns:a16="http://schemas.microsoft.com/office/drawing/2014/main" id="{1CC7570E-0803-AE21-0D48-BBF9D130BE17}"/>
              </a:ext>
            </a:extLst>
          </p:cNvPr>
          <p:cNvSpPr>
            <a:spLocks noGrp="1"/>
          </p:cNvSpPr>
          <p:nvPr>
            <p:ph type="sldNum" sz="quarter" idx="12"/>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48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BBB54E-F701-4C7E-8205-DF61A92D9973}"/>
              </a:ext>
            </a:extLst>
          </p:cNvPr>
          <p:cNvSpPr>
            <a:spLocks noGrp="1"/>
          </p:cNvSpPr>
          <p:nvPr>
            <p:ph type="title"/>
          </p:nvPr>
        </p:nvSpPr>
        <p:spPr/>
        <p:txBody>
          <a:bodyPr/>
          <a:lstStyle/>
          <a:p>
            <a:r>
              <a:rPr lang="en-US"/>
              <a:t>Click to edit Master title style</a:t>
            </a:r>
            <a:endParaRPr lang="en-GB"/>
          </a:p>
        </p:txBody>
      </p:sp>
      <p:sp>
        <p:nvSpPr>
          <p:cNvPr id="6" name="Slide Number Placeholder 5">
            <a:extLst>
              <a:ext uri="{FF2B5EF4-FFF2-40B4-BE49-F238E27FC236}">
                <a16:creationId xmlns="" xmlns:a16="http://schemas.microsoft.com/office/drawing/2014/main" id="{933C0E51-5F13-C2C7-C6AE-8477FDD8B542}"/>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12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 xmlns:a16="http://schemas.microsoft.com/office/drawing/2014/main" id="{F62E4E1A-739D-C89C-CC17-0199D071BAC4}"/>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752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340FD-4FA6-4CFA-BE8E-5672121268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36007C3-5F34-444F-9345-28E161D45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056CB367-A61E-45EF-95C6-381CCFB27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ABDA628F-EE4D-A551-99FD-BD1FB9AA4B3E}"/>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286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AD4430-2440-4B03-B999-0F66E8754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5F731169-6982-44C0-9BF3-C65B0FAA5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 xmlns:a16="http://schemas.microsoft.com/office/drawing/2014/main" id="{F080A695-839C-4F5F-9B4D-74B34971F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 xmlns:a16="http://schemas.microsoft.com/office/drawing/2014/main" id="{5C089389-A9BE-14D8-2562-557F28ABA12C}"/>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67678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476846-3CE4-435A-B1A7-B98CCF5C9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EC31A142-26BB-40ED-89E5-43CD066345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 xmlns:a16="http://schemas.microsoft.com/office/drawing/2014/main" id="{9BE4354A-9CE4-4DEC-82CC-88BB19D1D736}"/>
              </a:ext>
            </a:extLst>
          </p:cNvPr>
          <p:cNvSpPr>
            <a:spLocks noGrp="1"/>
          </p:cNvSpPr>
          <p:nvPr>
            <p:ph type="sldNum" sz="quarter" idx="4"/>
          </p:nvPr>
        </p:nvSpPr>
        <p:spPr>
          <a:xfrm>
            <a:off x="10913579" y="0"/>
            <a:ext cx="1166191" cy="365125"/>
          </a:xfrm>
          <a:prstGeom prst="rect">
            <a:avLst/>
          </a:prstGeom>
        </p:spPr>
        <p:txBody>
          <a:bodyPr vert="horz" lIns="91440" tIns="45720" rIns="91440" bIns="45720" rtlCol="0" anchor="ctr"/>
          <a:lstStyle>
            <a:lvl1pPr algn="r">
              <a:defRPr sz="1200">
                <a:solidFill>
                  <a:srgbClr val="5A1301"/>
                </a:solidFill>
              </a:defRPr>
            </a:lvl1p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a:t>
            </a:fld>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325B4A95-8ADC-6153-9205-01522EDDD43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26200"/>
            <a:ext cx="12192000" cy="431800"/>
          </a:xfrm>
          <a:prstGeom prst="rect">
            <a:avLst/>
          </a:prstGeom>
        </p:spPr>
      </p:pic>
      <p:sp>
        <p:nvSpPr>
          <p:cNvPr id="8" name="TextBox 7">
            <a:extLst>
              <a:ext uri="{FF2B5EF4-FFF2-40B4-BE49-F238E27FC236}">
                <a16:creationId xmlns="" xmlns:a16="http://schemas.microsoft.com/office/drawing/2014/main" id="{E4D4A37A-FE80-A211-83D5-43D0D3067460}"/>
              </a:ext>
            </a:extLst>
          </p:cNvPr>
          <p:cNvSpPr txBox="1"/>
          <p:nvPr userDrawn="1"/>
        </p:nvSpPr>
        <p:spPr>
          <a:xfrm>
            <a:off x="654423" y="6494635"/>
            <a:ext cx="90812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bg1"/>
                </a:solidFill>
                <a:effectLst/>
                <a:latin typeface="Arial" panose="020B0604020202020204" pitchFamily="34" charset="0"/>
                <a:ea typeface="+mn-ea"/>
                <a:cs typeface="+mn-cs"/>
              </a:rPr>
              <a:t>The Dementia Care Training Library © Pavilion Publishing and Media Ltd and its licensors 2022</a:t>
            </a:r>
          </a:p>
        </p:txBody>
      </p:sp>
    </p:spTree>
    <p:extLst>
      <p:ext uri="{BB962C8B-B14F-4D97-AF65-F5344CB8AC3E}">
        <p14:creationId xmlns:p14="http://schemas.microsoft.com/office/powerpoint/2010/main" val="338872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A416B4D1-448C-AB00-A821-4F38A0804176}"/>
              </a:ext>
            </a:extLst>
          </p:cNvPr>
          <p:cNvSpPr>
            <a:spLocks noGrp="1"/>
          </p:cNvSpPr>
          <p:nvPr>
            <p:ph type="sldNum" sz="quarter" idx="4"/>
          </p:nvPr>
        </p:nvSpPr>
        <p:spPr/>
        <p:txBody>
          <a:bodyPr/>
          <a:lstStyle/>
          <a:p>
            <a:r>
              <a:rPr lang="en-GB" b="1" dirty="0">
                <a:latin typeface="Arial" panose="020B0604020202020204" pitchFamily="34" charset="0"/>
                <a:cs typeface="Arial" panose="020B0604020202020204" pitchFamily="34" charset="0"/>
              </a:rPr>
              <a:t>Slide</a:t>
            </a:r>
            <a:r>
              <a:rPr lang="en-GB" dirty="0"/>
              <a:t> </a:t>
            </a:r>
            <a:r>
              <a:rPr lang="en-GB" b="1" dirty="0" smtClean="0">
                <a:latin typeface="Arial" panose="020B0604020202020204" pitchFamily="34" charset="0"/>
                <a:cs typeface="Arial" panose="020B0604020202020204" pitchFamily="34" charset="0"/>
              </a:rPr>
              <a:t>22</a:t>
            </a:r>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 xmlns:a16="http://schemas.microsoft.com/office/drawing/2014/main" id="{9B86C24D-E4D5-B7A7-DDF9-A822A72BFEA6}"/>
              </a:ext>
            </a:extLst>
          </p:cNvPr>
          <p:cNvSpPr txBox="1">
            <a:spLocks/>
          </p:cNvSpPr>
          <p:nvPr/>
        </p:nvSpPr>
        <p:spPr>
          <a:xfrm>
            <a:off x="6841118" y="21551"/>
            <a:ext cx="5204744" cy="641534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dirty="0">
                <a:solidFill>
                  <a:srgbClr val="0E2060"/>
                </a:solidFill>
                <a:latin typeface="+mn-lt"/>
              </a:rPr>
              <a:t>Session 3: </a:t>
            </a:r>
            <a:br>
              <a:rPr lang="en-GB" sz="4400" dirty="0">
                <a:solidFill>
                  <a:srgbClr val="0E2060"/>
                </a:solidFill>
                <a:latin typeface="+mn-lt"/>
              </a:rPr>
            </a:br>
            <a:r>
              <a:rPr lang="en-GB" sz="4400" dirty="0">
                <a:solidFill>
                  <a:srgbClr val="0E2060"/>
                </a:solidFill>
                <a:latin typeface="+mn-lt"/>
              </a:rPr>
              <a:t>Enabling people </a:t>
            </a:r>
            <a:br>
              <a:rPr lang="en-GB" sz="4400" dirty="0">
                <a:solidFill>
                  <a:srgbClr val="0E2060"/>
                </a:solidFill>
                <a:latin typeface="+mn-lt"/>
              </a:rPr>
            </a:br>
            <a:r>
              <a:rPr lang="en-GB" sz="4400" dirty="0">
                <a:solidFill>
                  <a:srgbClr val="0E2060"/>
                </a:solidFill>
                <a:latin typeface="+mn-lt"/>
              </a:rPr>
              <a:t>with dementia to </a:t>
            </a:r>
            <a:br>
              <a:rPr lang="en-GB" sz="4400" dirty="0">
                <a:solidFill>
                  <a:srgbClr val="0E2060"/>
                </a:solidFill>
                <a:latin typeface="+mn-lt"/>
              </a:rPr>
            </a:br>
            <a:r>
              <a:rPr lang="en-GB" sz="4400" dirty="0">
                <a:solidFill>
                  <a:srgbClr val="0E2060"/>
                </a:solidFill>
                <a:latin typeface="+mn-lt"/>
              </a:rPr>
              <a:t>eat and drink well</a:t>
            </a:r>
            <a:endParaRPr lang="en-GB" sz="4400" dirty="0">
              <a:solidFill>
                <a:srgbClr val="002060"/>
              </a:solidFill>
              <a:latin typeface="+mn-lt"/>
            </a:endParaRPr>
          </a:p>
        </p:txBody>
      </p:sp>
      <p:pic>
        <p:nvPicPr>
          <p:cNvPr id="5" name="Picture 4" descr="A close-up of a person's hands&#10;&#10;Description automatically generated with low confidence">
            <a:extLst>
              <a:ext uri="{FF2B5EF4-FFF2-40B4-BE49-F238E27FC236}">
                <a16:creationId xmlns="" xmlns:a16="http://schemas.microsoft.com/office/drawing/2014/main" id="{B7B9E04E-5611-1FC4-579B-ACEF7E2BB0E0}"/>
              </a:ext>
            </a:extLst>
          </p:cNvPr>
          <p:cNvPicPr>
            <a:picLocks noChangeAspect="1"/>
          </p:cNvPicPr>
          <p:nvPr/>
        </p:nvPicPr>
        <p:blipFill rotWithShape="1">
          <a:blip r:embed="rId2">
            <a:extLst>
              <a:ext uri="{28A0092B-C50C-407E-A947-70E740481C1C}">
                <a14:useLocalDpi xmlns:a14="http://schemas.microsoft.com/office/drawing/2010/main" val="0"/>
              </a:ext>
            </a:extLst>
          </a:blip>
          <a:srcRect t="2220" b="7658"/>
          <a:stretch/>
        </p:blipFill>
        <p:spPr>
          <a:xfrm>
            <a:off x="0" y="-1"/>
            <a:ext cx="6779333" cy="6436895"/>
          </a:xfrm>
          <a:prstGeom prst="rect">
            <a:avLst/>
          </a:prstGeom>
        </p:spPr>
      </p:pic>
    </p:spTree>
    <p:extLst>
      <p:ext uri="{BB962C8B-B14F-4D97-AF65-F5344CB8AC3E}">
        <p14:creationId xmlns:p14="http://schemas.microsoft.com/office/powerpoint/2010/main" val="254945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05B1870-EA12-AD3F-DBAA-096B16985438}"/>
              </a:ext>
            </a:extLst>
          </p:cNvPr>
          <p:cNvSpPr txBox="1"/>
          <p:nvPr/>
        </p:nvSpPr>
        <p:spPr>
          <a:xfrm>
            <a:off x="217714" y="286436"/>
            <a:ext cx="11778142" cy="1446550"/>
          </a:xfrm>
          <a:prstGeom prst="rect">
            <a:avLst/>
          </a:prstGeom>
          <a:noFill/>
          <a:ln>
            <a:noFill/>
          </a:ln>
        </p:spPr>
        <p:txBody>
          <a:bodyPr wrap="square" rtlCol="0">
            <a:spAutoFit/>
          </a:bodyPr>
          <a:lstStyle/>
          <a:p>
            <a:pPr algn="ctr"/>
            <a:r>
              <a:rPr lang="en-GB" sz="4400" dirty="0">
                <a:solidFill>
                  <a:srgbClr val="0E2060"/>
                </a:solidFill>
                <a:cs typeface="Arial" panose="020B0604020202020204" pitchFamily="34" charset="0"/>
              </a:rPr>
              <a:t>Anticipating the health needs of a person with dementia related to eating and drinking</a:t>
            </a:r>
            <a:endParaRPr lang="en-GB" sz="4400" dirty="0">
              <a:solidFill>
                <a:srgbClr val="0E2060"/>
              </a:solidFill>
            </a:endParaRPr>
          </a:p>
        </p:txBody>
      </p:sp>
      <p:sp>
        <p:nvSpPr>
          <p:cNvPr id="5" name="TextBox 4">
            <a:extLst>
              <a:ext uri="{FF2B5EF4-FFF2-40B4-BE49-F238E27FC236}">
                <a16:creationId xmlns="" xmlns:a16="http://schemas.microsoft.com/office/drawing/2014/main" id="{546C6378-5FD0-DEC5-5B65-5A9EC6C9E1F1}"/>
              </a:ext>
            </a:extLst>
          </p:cNvPr>
          <p:cNvSpPr txBox="1"/>
          <p:nvPr/>
        </p:nvSpPr>
        <p:spPr>
          <a:xfrm>
            <a:off x="1721740" y="1732986"/>
            <a:ext cx="8968030" cy="4616648"/>
          </a:xfrm>
          <a:prstGeom prst="rect">
            <a:avLst/>
          </a:prstGeom>
          <a:noFill/>
        </p:spPr>
        <p:txBody>
          <a:bodyPr wrap="square" rtlCol="0">
            <a:spAutoFit/>
          </a:bodyPr>
          <a:lstStyle/>
          <a:p>
            <a:pPr>
              <a:spcAft>
                <a:spcPts val="1800"/>
              </a:spcAft>
            </a:pPr>
            <a:r>
              <a:rPr lang="en-GB" sz="2400" dirty="0">
                <a:solidFill>
                  <a:srgbClr val="0E2060"/>
                </a:solidFill>
                <a:latin typeface="Calibri" panose="020F0502020204030204" pitchFamily="34" charset="0"/>
                <a:cs typeface="Calibri" panose="020F0502020204030204" pitchFamily="34" charset="0"/>
              </a:rPr>
              <a:t>As the eating and drinking needs and abilities of people with dementia change over time, it is crucial that those providing for their care and support are vigilant as to the impact of this in relation to their health. This includes reducing the risk of:</a:t>
            </a:r>
          </a:p>
          <a:p>
            <a:pPr marL="342900" indent="-342900">
              <a:spcAft>
                <a:spcPts val="200"/>
              </a:spcAft>
              <a:buFont typeface="Wingdings" panose="05000000000000000000" pitchFamily="2" charset="2"/>
              <a:buChar char="q"/>
            </a:pPr>
            <a:r>
              <a:rPr lang="en-GB" sz="2400" dirty="0">
                <a:solidFill>
                  <a:srgbClr val="0E2060"/>
                </a:solidFill>
                <a:latin typeface="Calibri" panose="020F0502020204030204" pitchFamily="34" charset="0"/>
                <a:cs typeface="Calibri" panose="020F0502020204030204" pitchFamily="34" charset="0"/>
              </a:rPr>
              <a:t>malnutrition </a:t>
            </a:r>
          </a:p>
          <a:p>
            <a:pPr marL="342900" indent="-342900">
              <a:spcAft>
                <a:spcPts val="200"/>
              </a:spcAft>
              <a:buFont typeface="Wingdings" panose="05000000000000000000" pitchFamily="2" charset="2"/>
              <a:buChar char="q"/>
            </a:pPr>
            <a:r>
              <a:rPr lang="en-GB" sz="2400" dirty="0">
                <a:solidFill>
                  <a:srgbClr val="0E2060"/>
                </a:solidFill>
                <a:latin typeface="Calibri" panose="020F0502020204030204" pitchFamily="34" charset="0"/>
                <a:cs typeface="Calibri" panose="020F0502020204030204" pitchFamily="34" charset="0"/>
              </a:rPr>
              <a:t>dehydration </a:t>
            </a:r>
          </a:p>
          <a:p>
            <a:pPr marL="342900" indent="-342900">
              <a:spcAft>
                <a:spcPts val="200"/>
              </a:spcAft>
              <a:buFont typeface="Wingdings" panose="05000000000000000000" pitchFamily="2" charset="2"/>
              <a:buChar char="q"/>
            </a:pPr>
            <a:r>
              <a:rPr lang="en-GB" sz="2400" dirty="0">
                <a:solidFill>
                  <a:srgbClr val="0E2060"/>
                </a:solidFill>
                <a:latin typeface="Calibri" panose="020F0502020204030204" pitchFamily="34" charset="0"/>
                <a:cs typeface="Calibri" panose="020F0502020204030204" pitchFamily="34" charset="0"/>
              </a:rPr>
              <a:t>infections </a:t>
            </a:r>
          </a:p>
          <a:p>
            <a:pPr marL="342900" indent="-342900">
              <a:spcAft>
                <a:spcPts val="200"/>
              </a:spcAft>
              <a:buFont typeface="Wingdings" panose="05000000000000000000" pitchFamily="2" charset="2"/>
              <a:buChar char="q"/>
            </a:pPr>
            <a:r>
              <a:rPr lang="en-GB" sz="2400" dirty="0">
                <a:solidFill>
                  <a:srgbClr val="0E2060"/>
                </a:solidFill>
                <a:latin typeface="Calibri" panose="020F0502020204030204" pitchFamily="34" charset="0"/>
                <a:cs typeface="Calibri" panose="020F0502020204030204" pitchFamily="34" charset="0"/>
              </a:rPr>
              <a:t>vitamin and mineral deficiencies </a:t>
            </a:r>
          </a:p>
          <a:p>
            <a:pPr marL="342900" indent="-342900">
              <a:spcAft>
                <a:spcPts val="200"/>
              </a:spcAft>
              <a:buFont typeface="Wingdings" panose="05000000000000000000" pitchFamily="2" charset="2"/>
              <a:buChar char="q"/>
            </a:pPr>
            <a:r>
              <a:rPr lang="en-GB" sz="2400" dirty="0">
                <a:solidFill>
                  <a:srgbClr val="0E2060"/>
                </a:solidFill>
                <a:latin typeface="Calibri" panose="020F0502020204030204" pitchFamily="34" charset="0"/>
                <a:cs typeface="Calibri" panose="020F0502020204030204" pitchFamily="34" charset="0"/>
              </a:rPr>
              <a:t>weight loss or gain </a:t>
            </a:r>
          </a:p>
          <a:p>
            <a:pPr marL="342900" indent="-342900">
              <a:spcAft>
                <a:spcPts val="200"/>
              </a:spcAft>
              <a:buFont typeface="Wingdings" panose="05000000000000000000" pitchFamily="2" charset="2"/>
              <a:buChar char="q"/>
            </a:pPr>
            <a:r>
              <a:rPr lang="en-GB" sz="2400" dirty="0">
                <a:solidFill>
                  <a:srgbClr val="0E2060"/>
                </a:solidFill>
                <a:latin typeface="Calibri" panose="020F0502020204030204" pitchFamily="34" charset="0"/>
                <a:cs typeface="Calibri" panose="020F0502020204030204" pitchFamily="34" charset="0"/>
              </a:rPr>
              <a:t>reduced mobility </a:t>
            </a:r>
          </a:p>
          <a:p>
            <a:pPr marL="342900" indent="-342900">
              <a:spcAft>
                <a:spcPts val="300"/>
              </a:spcAft>
              <a:buFont typeface="Wingdings" panose="05000000000000000000" pitchFamily="2" charset="2"/>
              <a:buChar char="q"/>
            </a:pPr>
            <a:r>
              <a:rPr lang="en-GB" sz="2400" dirty="0">
                <a:solidFill>
                  <a:srgbClr val="0E2060"/>
                </a:solidFill>
                <a:latin typeface="Calibri" panose="020F0502020204030204" pitchFamily="34" charset="0"/>
                <a:cs typeface="Calibri" panose="020F0502020204030204" pitchFamily="34" charset="0"/>
              </a:rPr>
              <a:t>delirium</a:t>
            </a:r>
          </a:p>
        </p:txBody>
      </p:sp>
      <p:sp>
        <p:nvSpPr>
          <p:cNvPr id="2" name="Slide Number Placeholder 1">
            <a:extLst>
              <a:ext uri="{FF2B5EF4-FFF2-40B4-BE49-F238E27FC236}">
                <a16:creationId xmlns="" xmlns:a16="http://schemas.microsoft.com/office/drawing/2014/main" id="{2E84926C-1135-95A9-48D2-4C340652BBBC}"/>
              </a:ext>
            </a:extLst>
          </p:cNvPr>
          <p:cNvSpPr>
            <a:spLocks noGrp="1"/>
          </p:cNvSpPr>
          <p:nvPr>
            <p:ph type="sldNum" sz="quarter" idx="4"/>
          </p:nvPr>
        </p:nvSpPr>
        <p:spPr/>
        <p:txBody>
          <a:bodyPr/>
          <a:lstStyle/>
          <a:p>
            <a:r>
              <a:rPr lang="en-GB" b="1" dirty="0">
                <a:latin typeface="Arial" panose="020B0604020202020204" pitchFamily="34" charset="0"/>
                <a:cs typeface="Arial" panose="020B0604020202020204" pitchFamily="34" charset="0"/>
              </a:rPr>
              <a:t>Slide</a:t>
            </a:r>
            <a:r>
              <a:rPr lang="en-GB" dirty="0"/>
              <a:t> </a:t>
            </a:r>
            <a:fld id="{B1A00119-0275-4F71-B6B2-6AB842F26D3F}" type="slidenum">
              <a:rPr lang="en-GB" b="1" smtClean="0">
                <a:latin typeface="Arial" panose="020B0604020202020204" pitchFamily="34" charset="0"/>
                <a:cs typeface="Arial" panose="020B0604020202020204" pitchFamily="34" charset="0"/>
              </a:rPr>
              <a:pPr/>
              <a:t>2</a:t>
            </a:fld>
            <a:r>
              <a:rPr lang="en-GB" b="1" dirty="0" smtClean="0">
                <a:latin typeface="Arial" panose="020B0604020202020204" pitchFamily="34" charset="0"/>
                <a:cs typeface="Arial" panose="020B0604020202020204" pitchFamily="34" charset="0"/>
              </a:rPr>
              <a:t>3</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52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ED86DAB-A0CC-B65D-A775-1AF75753991E}"/>
              </a:ext>
            </a:extLst>
          </p:cNvPr>
          <p:cNvSpPr txBox="1"/>
          <p:nvPr/>
        </p:nvSpPr>
        <p:spPr>
          <a:xfrm>
            <a:off x="1762397" y="365125"/>
            <a:ext cx="8667206" cy="5586145"/>
          </a:xfrm>
          <a:prstGeom prst="rect">
            <a:avLst/>
          </a:prstGeom>
          <a:noFill/>
          <a:ln>
            <a:noFill/>
          </a:ln>
        </p:spPr>
        <p:txBody>
          <a:bodyPr wrap="square" rtlCol="0">
            <a:spAutoFit/>
          </a:bodyPr>
          <a:lstStyle/>
          <a:p>
            <a:pPr algn="ctr"/>
            <a:r>
              <a:rPr lang="en-GB" sz="4400" dirty="0">
                <a:solidFill>
                  <a:srgbClr val="0E2060"/>
                </a:solidFill>
                <a:cs typeface="Arial" panose="020B0604020202020204" pitchFamily="34" charset="0"/>
              </a:rPr>
              <a:t>Delirium</a:t>
            </a:r>
          </a:p>
          <a:p>
            <a:pPr algn="just"/>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pPr>
              <a:spcAft>
                <a:spcPts val="1800"/>
              </a:spcAft>
            </a:pPr>
            <a:r>
              <a:rPr lang="en-GB" sz="2400" dirty="0">
                <a:solidFill>
                  <a:srgbClr val="0E2060"/>
                </a:solidFill>
                <a:effectLst/>
                <a:latin typeface="Calibri" panose="020F0502020204030204" pitchFamily="34" charset="0"/>
                <a:cs typeface="Calibri" panose="020F0502020204030204" pitchFamily="34" charset="0"/>
              </a:rPr>
              <a:t>Delirium is sudden, severe confusion and rapid change in brain function that occurs with physical or mental illness. It is temporary and reversible. Many issues can cause delirium, including conditions that deprive the brain of oxygen or other substances:</a:t>
            </a:r>
            <a:endParaRPr lang="en-GB" sz="2400" dirty="0">
              <a:solidFill>
                <a:srgbClr val="0E206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200"/>
              </a:spcAft>
              <a:buSzPct val="110000"/>
              <a:buFont typeface="Arial" panose="020B0604020202020204" pitchFamily="34" charset="0"/>
              <a:buChar char="•"/>
            </a:pPr>
            <a:r>
              <a:rPr lang="en-GB" sz="2400" b="1"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P</a:t>
            </a:r>
            <a:r>
              <a:rPr lang="en-GB" sz="2400"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ain</a:t>
            </a:r>
          </a:p>
          <a:p>
            <a:pPr marL="342900" lvl="0" indent="-342900" algn="just">
              <a:spcAft>
                <a:spcPts val="200"/>
              </a:spcAft>
              <a:buSzPct val="110000"/>
              <a:buFont typeface="Arial" panose="020B0604020202020204" pitchFamily="34" charset="0"/>
              <a:buChar char="•"/>
            </a:pPr>
            <a:r>
              <a:rPr lang="en-GB" sz="2400" b="1"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I</a:t>
            </a:r>
            <a:r>
              <a:rPr lang="en-GB" sz="2400"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nfection</a:t>
            </a:r>
          </a:p>
          <a:p>
            <a:pPr marL="342900" lvl="0" indent="-342900" algn="just">
              <a:spcAft>
                <a:spcPts val="200"/>
              </a:spcAft>
              <a:buSzPct val="110000"/>
              <a:buFont typeface="Arial" panose="020B0604020202020204" pitchFamily="34" charset="0"/>
              <a:buChar char="•"/>
            </a:pPr>
            <a:r>
              <a:rPr lang="en-GB" sz="2400" b="1"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N</a:t>
            </a:r>
            <a:r>
              <a:rPr lang="en-GB" sz="2400"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utrition</a:t>
            </a:r>
          </a:p>
          <a:p>
            <a:pPr marL="342900" lvl="0" indent="-342900" algn="just">
              <a:spcAft>
                <a:spcPts val="200"/>
              </a:spcAft>
              <a:buSzPct val="110000"/>
              <a:buFont typeface="Arial" panose="020B0604020202020204" pitchFamily="34" charset="0"/>
              <a:buChar char="•"/>
            </a:pPr>
            <a:r>
              <a:rPr lang="en-GB" sz="2400" b="1"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C</a:t>
            </a:r>
            <a:r>
              <a:rPr lang="en-GB" sz="2400"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onstipation</a:t>
            </a:r>
          </a:p>
          <a:p>
            <a:pPr marL="342900" lvl="0" indent="-342900" algn="just">
              <a:spcAft>
                <a:spcPts val="200"/>
              </a:spcAft>
              <a:buSzPct val="110000"/>
              <a:buFont typeface="Arial" panose="020B0604020202020204" pitchFamily="34" charset="0"/>
              <a:buChar char="•"/>
            </a:pPr>
            <a:r>
              <a:rPr lang="en-GB" sz="2400" b="1"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H</a:t>
            </a:r>
            <a:r>
              <a:rPr lang="en-GB" sz="2400"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ydration </a:t>
            </a:r>
          </a:p>
          <a:p>
            <a:pPr marL="342900" lvl="0" indent="-342900" algn="just">
              <a:spcAft>
                <a:spcPts val="200"/>
              </a:spcAft>
              <a:buSzPct val="110000"/>
              <a:buFont typeface="Arial" panose="020B0604020202020204" pitchFamily="34" charset="0"/>
              <a:buChar char="•"/>
            </a:pPr>
            <a:r>
              <a:rPr lang="en-GB" sz="2400" b="1"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M</a:t>
            </a:r>
            <a:r>
              <a:rPr lang="en-GB" sz="2400"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edication</a:t>
            </a:r>
          </a:p>
          <a:p>
            <a:pPr marL="342900" lvl="0" indent="-342900" algn="just">
              <a:spcAft>
                <a:spcPts val="200"/>
              </a:spcAft>
              <a:buSzPct val="110000"/>
              <a:buFont typeface="Arial" panose="020B0604020202020204" pitchFamily="34" charset="0"/>
              <a:buChar char="•"/>
            </a:pPr>
            <a:r>
              <a:rPr lang="en-GB" sz="2400" b="1"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E</a:t>
            </a:r>
            <a:r>
              <a:rPr lang="en-GB" sz="2400" dirty="0">
                <a:solidFill>
                  <a:srgbClr val="0E2060"/>
                </a:solidFill>
                <a:effectLst/>
                <a:uFill>
                  <a:solidFill>
                    <a:srgbClr val="002060"/>
                  </a:solidFill>
                </a:uFill>
                <a:latin typeface="Calibri" panose="020F0502020204030204" pitchFamily="34" charset="0"/>
                <a:ea typeface="Times New Roman" panose="02020603050405020304" pitchFamily="18" charset="0"/>
                <a:cs typeface="Calibri" panose="020F0502020204030204" pitchFamily="34" charset="0"/>
              </a:rPr>
              <a:t>nvironment</a:t>
            </a:r>
          </a:p>
        </p:txBody>
      </p:sp>
      <p:sp>
        <p:nvSpPr>
          <p:cNvPr id="2" name="Slide Number Placeholder 1">
            <a:extLst>
              <a:ext uri="{FF2B5EF4-FFF2-40B4-BE49-F238E27FC236}">
                <a16:creationId xmlns="" xmlns:a16="http://schemas.microsoft.com/office/drawing/2014/main" id="{23D34C31-F35E-D6B2-189C-8675F3D39236}"/>
              </a:ext>
            </a:extLst>
          </p:cNvPr>
          <p:cNvSpPr>
            <a:spLocks noGrp="1"/>
          </p:cNvSpPr>
          <p:nvPr>
            <p:ph type="sldNum" sz="quarter" idx="4"/>
          </p:nvPr>
        </p:nvSpPr>
        <p:spPr/>
        <p:txBody>
          <a:bodyPr/>
          <a:lstStyle/>
          <a:p>
            <a:r>
              <a:rPr lang="en-GB" b="1" dirty="0">
                <a:latin typeface="Arial" panose="020B0604020202020204" pitchFamily="34" charset="0"/>
                <a:cs typeface="Arial" panose="020B0604020202020204" pitchFamily="34" charset="0"/>
              </a:rPr>
              <a:t>Slide</a:t>
            </a:r>
            <a:r>
              <a:rPr lang="en-GB" dirty="0"/>
              <a:t> </a:t>
            </a:r>
            <a:r>
              <a:rPr lang="en-GB" b="1" dirty="0" smtClean="0">
                <a:latin typeface="Arial" panose="020B0604020202020204" pitchFamily="34" charset="0"/>
                <a:cs typeface="Arial" panose="020B0604020202020204" pitchFamily="34" charset="0"/>
              </a:rPr>
              <a:t>24</a:t>
            </a: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4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ED86DAB-A0CC-B65D-A775-1AF75753991E}"/>
              </a:ext>
            </a:extLst>
          </p:cNvPr>
          <p:cNvSpPr txBox="1"/>
          <p:nvPr/>
        </p:nvSpPr>
        <p:spPr>
          <a:xfrm>
            <a:off x="156754" y="286435"/>
            <a:ext cx="11939451" cy="6678751"/>
          </a:xfrm>
          <a:prstGeom prst="rect">
            <a:avLst/>
          </a:prstGeom>
          <a:noFill/>
          <a:ln>
            <a:noFill/>
          </a:ln>
        </p:spPr>
        <p:txBody>
          <a:bodyPr wrap="square" rtlCol="0">
            <a:spAutoFit/>
          </a:bodyPr>
          <a:lstStyle/>
          <a:p>
            <a:pPr algn="ctr"/>
            <a:r>
              <a:rPr lang="en-GB" sz="4400" dirty="0">
                <a:solidFill>
                  <a:srgbClr val="0E2060"/>
                </a:solidFill>
                <a:cs typeface="Arial" panose="020B0604020202020204" pitchFamily="34" charset="0"/>
              </a:rPr>
              <a:t>Creating positive mealtime experiences</a:t>
            </a: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pPr algn="ctr"/>
            <a:endParaRPr lang="en-GB" sz="3200" b="1" dirty="0">
              <a:latin typeface="Arial" panose="020B0604020202020204" pitchFamily="34" charset="0"/>
              <a:cs typeface="Arial" panose="020B0604020202020204" pitchFamily="34" charset="0"/>
            </a:endParaRPr>
          </a:p>
          <a:p>
            <a:endParaRPr lang="en-GB" sz="3200" b="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 xmlns:a16="http://schemas.microsoft.com/office/drawing/2014/main" id="{35014CBD-3C24-67B8-06D6-1F6D31874066}"/>
              </a:ext>
            </a:extLst>
          </p:cNvPr>
          <p:cNvSpPr>
            <a:spLocks noGrp="1"/>
          </p:cNvSpPr>
          <p:nvPr>
            <p:ph type="sldNum" sz="quarter" idx="4"/>
          </p:nvPr>
        </p:nvSpPr>
        <p:spPr/>
        <p:txBody>
          <a:bodyPr/>
          <a:lstStyle/>
          <a:p>
            <a:r>
              <a:rPr lang="en-GB" b="1" dirty="0">
                <a:latin typeface="Arial" panose="020B0604020202020204" pitchFamily="34" charset="0"/>
                <a:cs typeface="Arial" panose="020B0604020202020204" pitchFamily="34" charset="0"/>
              </a:rPr>
              <a:t>Slide</a:t>
            </a:r>
            <a:r>
              <a:rPr lang="en-GB" dirty="0"/>
              <a:t> </a:t>
            </a:r>
            <a:r>
              <a:rPr lang="en-GB" b="1" dirty="0" smtClean="0">
                <a:latin typeface="Arial" panose="020B0604020202020204" pitchFamily="34" charset="0"/>
                <a:cs typeface="Arial" panose="020B0604020202020204" pitchFamily="34" charset="0"/>
              </a:rPr>
              <a:t>25</a:t>
            </a:r>
            <a:endParaRPr lang="en-GB" b="1" dirty="0">
              <a:latin typeface="Arial" panose="020B0604020202020204" pitchFamily="34" charset="0"/>
              <a:cs typeface="Arial" panose="020B0604020202020204" pitchFamily="34" charset="0"/>
            </a:endParaRPr>
          </a:p>
        </p:txBody>
      </p:sp>
      <p:pic>
        <p:nvPicPr>
          <p:cNvPr id="7" name="Picture 6" descr="An elderly couple eating at a table&#10;&#10;Description automatically generated with low confidence">
            <a:extLst>
              <a:ext uri="{FF2B5EF4-FFF2-40B4-BE49-F238E27FC236}">
                <a16:creationId xmlns="" xmlns:a16="http://schemas.microsoft.com/office/drawing/2014/main" id="{EF356A63-BE8D-11DE-2140-1BD184396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366" y="2319010"/>
            <a:ext cx="5454950" cy="3635758"/>
          </a:xfrm>
          <a:prstGeom prst="rect">
            <a:avLst/>
          </a:prstGeom>
        </p:spPr>
      </p:pic>
      <p:pic>
        <p:nvPicPr>
          <p:cNvPr id="9" name="Picture 8" descr="A person sitting in a chair&#10;&#10;Description automatically generated with low confidence">
            <a:extLst>
              <a:ext uri="{FF2B5EF4-FFF2-40B4-BE49-F238E27FC236}">
                <a16:creationId xmlns="" xmlns:a16="http://schemas.microsoft.com/office/drawing/2014/main" id="{260DECB4-379A-6648-F3FC-E6ECD2C79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585" y="1375542"/>
            <a:ext cx="5454950" cy="3636633"/>
          </a:xfrm>
          <a:prstGeom prst="rect">
            <a:avLst/>
          </a:prstGeom>
        </p:spPr>
      </p:pic>
    </p:spTree>
    <p:extLst>
      <p:ext uri="{BB962C8B-B14F-4D97-AF65-F5344CB8AC3E}">
        <p14:creationId xmlns:p14="http://schemas.microsoft.com/office/powerpoint/2010/main" val="174848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 xmlns:a16="http://schemas.microsoft.com/office/drawing/2014/main" id="{5504A4E4-A1D3-D061-4187-62BACC8D2C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58" b="3294"/>
          <a:stretch/>
        </p:blipFill>
        <p:spPr bwMode="auto">
          <a:xfrm>
            <a:off x="1219702" y="991450"/>
            <a:ext cx="4293325" cy="52216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 xmlns:a16="http://schemas.microsoft.com/office/drawing/2014/main" id="{683295F3-E7CB-27BF-7FFC-23265AA2FCD1}"/>
              </a:ext>
            </a:extLst>
          </p:cNvPr>
          <p:cNvPicPr>
            <a:picLocks noChangeAspect="1"/>
          </p:cNvPicPr>
          <p:nvPr/>
        </p:nvPicPr>
        <p:blipFill>
          <a:blip r:embed="rId3"/>
          <a:stretch>
            <a:fillRect/>
          </a:stretch>
        </p:blipFill>
        <p:spPr>
          <a:xfrm>
            <a:off x="6579134" y="991450"/>
            <a:ext cx="4334445" cy="5221603"/>
          </a:xfrm>
          <a:prstGeom prst="rect">
            <a:avLst/>
          </a:prstGeom>
        </p:spPr>
      </p:pic>
      <p:sp>
        <p:nvSpPr>
          <p:cNvPr id="5" name="TextBox 4">
            <a:extLst>
              <a:ext uri="{FF2B5EF4-FFF2-40B4-BE49-F238E27FC236}">
                <a16:creationId xmlns="" xmlns:a16="http://schemas.microsoft.com/office/drawing/2014/main" id="{EEECBC8A-8EA7-5CD7-62EC-39034B141012}"/>
              </a:ext>
            </a:extLst>
          </p:cNvPr>
          <p:cNvSpPr txBox="1"/>
          <p:nvPr/>
        </p:nvSpPr>
        <p:spPr>
          <a:xfrm>
            <a:off x="226423" y="261500"/>
            <a:ext cx="11739154" cy="769441"/>
          </a:xfrm>
          <a:prstGeom prst="rect">
            <a:avLst/>
          </a:prstGeom>
          <a:noFill/>
          <a:ln>
            <a:noFill/>
          </a:ln>
        </p:spPr>
        <p:txBody>
          <a:bodyPr wrap="square" rtlCol="0">
            <a:spAutoFit/>
          </a:bodyPr>
          <a:lstStyle/>
          <a:p>
            <a:pPr algn="ctr"/>
            <a:r>
              <a:rPr lang="en-GB" sz="4400" dirty="0">
                <a:solidFill>
                  <a:srgbClr val="0E2060"/>
                </a:solidFill>
                <a:cs typeface="Arial" panose="020B0604020202020204" pitchFamily="34" charset="0"/>
              </a:rPr>
              <a:t>Food and fluid monitoring</a:t>
            </a:r>
          </a:p>
        </p:txBody>
      </p:sp>
      <p:sp>
        <p:nvSpPr>
          <p:cNvPr id="2" name="Slide Number Placeholder 1">
            <a:extLst>
              <a:ext uri="{FF2B5EF4-FFF2-40B4-BE49-F238E27FC236}">
                <a16:creationId xmlns="" xmlns:a16="http://schemas.microsoft.com/office/drawing/2014/main" id="{4127FA55-9BE7-2E1A-918B-F7B8C1A4C5DD}"/>
              </a:ext>
            </a:extLst>
          </p:cNvPr>
          <p:cNvSpPr>
            <a:spLocks noGrp="1"/>
          </p:cNvSpPr>
          <p:nvPr>
            <p:ph type="sldNum" sz="quarter" idx="4"/>
          </p:nvPr>
        </p:nvSpPr>
        <p:spPr/>
        <p:txBody>
          <a:bodyPr/>
          <a:lstStyle/>
          <a:p>
            <a:r>
              <a:rPr lang="en-GB" b="1" dirty="0">
                <a:latin typeface="Arial" panose="020B0604020202020204" pitchFamily="34" charset="0"/>
                <a:cs typeface="Arial" panose="020B0604020202020204" pitchFamily="34" charset="0"/>
              </a:rPr>
              <a:t>Slide</a:t>
            </a:r>
            <a:r>
              <a:rPr lang="en-GB" dirty="0"/>
              <a:t> </a:t>
            </a:r>
            <a:r>
              <a:rPr lang="en-GB" b="1" dirty="0" smtClean="0">
                <a:latin typeface="Arial" panose="020B0604020202020204" pitchFamily="34" charset="0"/>
                <a:cs typeface="Arial" panose="020B0604020202020204" pitchFamily="34" charset="0"/>
              </a:rPr>
              <a:t>26</a:t>
            </a:r>
            <a:endParaRPr lang="en-GB"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 xmlns:a16="http://schemas.microsoft.com/office/drawing/2014/main" id="{DF4F0312-90E2-CADA-8560-4D047491AB90}"/>
              </a:ext>
            </a:extLst>
          </p:cNvPr>
          <p:cNvSpPr txBox="1"/>
          <p:nvPr/>
        </p:nvSpPr>
        <p:spPr>
          <a:xfrm>
            <a:off x="0" y="6229122"/>
            <a:ext cx="12192000" cy="215444"/>
          </a:xfrm>
          <a:prstGeom prst="rect">
            <a:avLst/>
          </a:prstGeom>
          <a:noFill/>
        </p:spPr>
        <p:txBody>
          <a:bodyPr wrap="square" rtlCol="0">
            <a:spAutoFit/>
          </a:bodyPr>
          <a:lstStyle/>
          <a:p>
            <a:pPr algn="ctr"/>
            <a:r>
              <a:rPr lang="en-GB" sz="800" dirty="0">
                <a:effectLst/>
              </a:rPr>
              <a:t>(these and other charts available at </a:t>
            </a:r>
            <a:r>
              <a:rPr lang="en-GB" sz="800" dirty="0" err="1">
                <a:effectLst/>
              </a:rPr>
              <a:t>www.printablee.com</a:t>
            </a:r>
            <a:r>
              <a:rPr lang="en-GB" sz="800" dirty="0">
                <a:effectLst/>
              </a:rPr>
              <a:t>/post_printable-fluid-intake-charts_382021/)</a:t>
            </a:r>
          </a:p>
        </p:txBody>
      </p:sp>
    </p:spTree>
    <p:extLst>
      <p:ext uri="{BB962C8B-B14F-4D97-AF65-F5344CB8AC3E}">
        <p14:creationId xmlns:p14="http://schemas.microsoft.com/office/powerpoint/2010/main" val="336165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529C7428-FC9F-EB11-2791-71440E6FEB2F}"/>
              </a:ext>
            </a:extLst>
          </p:cNvPr>
          <p:cNvSpPr>
            <a:spLocks noGrp="1"/>
          </p:cNvSpPr>
          <p:nvPr>
            <p:ph type="sldNum" sz="quarter" idx="4"/>
          </p:nvPr>
        </p:nvSpPr>
        <p:spPr/>
        <p:txBody>
          <a:bodyPr/>
          <a:lstStyle/>
          <a:p>
            <a:r>
              <a:rPr lang="en-GB" b="1">
                <a:latin typeface="Arial" panose="020B0604020202020204" pitchFamily="34" charset="0"/>
                <a:cs typeface="Arial" panose="020B0604020202020204" pitchFamily="34" charset="0"/>
              </a:rPr>
              <a:t>Slide</a:t>
            </a:r>
            <a:r>
              <a:rPr lang="en-GB"/>
              <a:t> </a:t>
            </a:r>
            <a:r>
              <a:rPr lang="en-GB" b="1" smtClean="0">
                <a:latin typeface="Arial" panose="020B0604020202020204" pitchFamily="34" charset="0"/>
                <a:cs typeface="Arial" panose="020B0604020202020204" pitchFamily="34" charset="0"/>
              </a:rPr>
              <a:t>27</a:t>
            </a:r>
            <a:endParaRPr lang="en-GB" b="1" dirty="0">
              <a:latin typeface="Arial" panose="020B0604020202020204" pitchFamily="34" charset="0"/>
              <a:cs typeface="Arial" panose="020B0604020202020204" pitchFamily="34" charset="0"/>
            </a:endParaRPr>
          </a:p>
        </p:txBody>
      </p:sp>
      <p:pic>
        <p:nvPicPr>
          <p:cNvPr id="3" name="Picture 2" descr="A close-up of a person's hands&#10;&#10;Description automatically generated with low confidence">
            <a:extLst>
              <a:ext uri="{FF2B5EF4-FFF2-40B4-BE49-F238E27FC236}">
                <a16:creationId xmlns="" xmlns:a16="http://schemas.microsoft.com/office/drawing/2014/main" id="{61712089-9543-363D-F842-B0AFE050BBDE}"/>
              </a:ext>
            </a:extLst>
          </p:cNvPr>
          <p:cNvPicPr>
            <a:picLocks noChangeAspect="1"/>
          </p:cNvPicPr>
          <p:nvPr/>
        </p:nvPicPr>
        <p:blipFill rotWithShape="1">
          <a:blip r:embed="rId2">
            <a:extLst>
              <a:ext uri="{28A0092B-C50C-407E-A947-70E740481C1C}">
                <a14:useLocalDpi xmlns:a14="http://schemas.microsoft.com/office/drawing/2010/main" val="0"/>
              </a:ext>
            </a:extLst>
          </a:blip>
          <a:srcRect t="2220" b="7658"/>
          <a:stretch/>
        </p:blipFill>
        <p:spPr>
          <a:xfrm>
            <a:off x="0" y="-1"/>
            <a:ext cx="6779333" cy="6436895"/>
          </a:xfrm>
          <a:prstGeom prst="rect">
            <a:avLst/>
          </a:prstGeom>
        </p:spPr>
      </p:pic>
      <p:sp>
        <p:nvSpPr>
          <p:cNvPr id="4" name="TextBox 3">
            <a:extLst>
              <a:ext uri="{FF2B5EF4-FFF2-40B4-BE49-F238E27FC236}">
                <a16:creationId xmlns="" xmlns:a16="http://schemas.microsoft.com/office/drawing/2014/main" id="{9AF89068-CD9A-6030-4FB1-0C190E91C1CD}"/>
              </a:ext>
            </a:extLst>
          </p:cNvPr>
          <p:cNvSpPr txBox="1"/>
          <p:nvPr/>
        </p:nvSpPr>
        <p:spPr>
          <a:xfrm>
            <a:off x="6870138" y="1181438"/>
            <a:ext cx="5162719" cy="3539430"/>
          </a:xfrm>
          <a:prstGeom prst="rect">
            <a:avLst/>
          </a:prstGeom>
          <a:noFill/>
        </p:spPr>
        <p:txBody>
          <a:bodyPr wrap="square" rtlCol="0">
            <a:spAutoFit/>
          </a:bodyPr>
          <a:lstStyle/>
          <a:p>
            <a:pPr algn="ctr"/>
            <a:r>
              <a:rPr lang="en-GB" sz="6600" b="1" dirty="0">
                <a:solidFill>
                  <a:srgbClr val="002060"/>
                </a:solidFill>
                <a:latin typeface="+mj-lt"/>
              </a:rPr>
              <a:t>End of </a:t>
            </a:r>
            <a:br>
              <a:rPr lang="en-GB" sz="6600" b="1" dirty="0">
                <a:solidFill>
                  <a:srgbClr val="002060"/>
                </a:solidFill>
                <a:latin typeface="+mj-lt"/>
              </a:rPr>
            </a:br>
            <a:r>
              <a:rPr lang="en-GB" sz="6600" b="1" dirty="0">
                <a:solidFill>
                  <a:srgbClr val="002060"/>
                </a:solidFill>
                <a:latin typeface="+mj-lt"/>
              </a:rPr>
              <a:t>Session 3</a:t>
            </a:r>
          </a:p>
          <a:p>
            <a:pPr algn="ctr"/>
            <a:endParaRPr lang="en-GB" sz="4800" b="1" dirty="0">
              <a:solidFill>
                <a:srgbClr val="714370"/>
              </a:solidFill>
              <a:latin typeface="+mj-lt"/>
            </a:endParaRPr>
          </a:p>
          <a:p>
            <a:pPr algn="ctr"/>
            <a:r>
              <a:rPr lang="en-GB" sz="4400" b="1" dirty="0">
                <a:solidFill>
                  <a:srgbClr val="002060"/>
                </a:solidFill>
                <a:latin typeface="+mj-lt"/>
              </a:rPr>
              <a:t>Thank you!</a:t>
            </a:r>
          </a:p>
        </p:txBody>
      </p:sp>
    </p:spTree>
    <p:extLst>
      <p:ext uri="{BB962C8B-B14F-4D97-AF65-F5344CB8AC3E}">
        <p14:creationId xmlns:p14="http://schemas.microsoft.com/office/powerpoint/2010/main" val="3767715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6424</TotalTime>
  <Words>163</Words>
  <Application>Microsoft Macintosh PowerPoint</Application>
  <PresentationFormat>Widescreen</PresentationFormat>
  <Paragraphs>43</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Calibri Light</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Outcomes</dc:title>
  <dc:creator>Timothy Forester Morgan</dc:creator>
  <cp:lastModifiedBy>Microsoft Office User</cp:lastModifiedBy>
  <cp:revision>132</cp:revision>
  <dcterms:created xsi:type="dcterms:W3CDTF">2019-04-29T10:28:40Z</dcterms:created>
  <dcterms:modified xsi:type="dcterms:W3CDTF">2023-03-27T14:47:12Z</dcterms:modified>
</cp:coreProperties>
</file>