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380" r:id="rId2"/>
    <p:sldId id="384" r:id="rId3"/>
    <p:sldId id="382" r:id="rId4"/>
    <p:sldId id="341" r:id="rId5"/>
    <p:sldId id="344" r:id="rId6"/>
    <p:sldId id="345" r:id="rId7"/>
    <p:sldId id="368" r:id="rId8"/>
    <p:sldId id="39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04519F-26AD-C61F-DDD1-322B04CE47C2}" name="Ruth Chalmers" initials="RC" userId="S::ruthc@olmgroup.com::9c800780-8781-49fa-9105-99a62668eb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060"/>
    <a:srgbClr val="5A1301"/>
    <a:srgbClr val="66FFCC"/>
    <a:srgbClr val="9999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12E460-DEA7-45DE-8D8B-4C90C6731D4A}" v="1797" dt="2022-08-07T23:35:42.4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autoAdjust="0"/>
    <p:restoredTop sz="94667" autoAdjust="0"/>
  </p:normalViewPr>
  <p:slideViewPr>
    <p:cSldViewPr snapToGrid="0">
      <p:cViewPr varScale="1">
        <p:scale>
          <a:sx n="81" d="100"/>
          <a:sy n="81" d="100"/>
        </p:scale>
        <p:origin x="200" y="53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2792"/>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43" Type="http://schemas.microsoft.com/office/2016/11/relationships/changesInfo" Target="changesInfos/changesInfo1.xml"/><Relationship Id="rId44" Type="http://schemas.microsoft.com/office/2015/10/relationships/revisionInfo" Target="revisionInfo.xml"/><Relationship Id="rId45" Type="http://schemas.microsoft.com/office/2018/10/relationships/authors" Targe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Mould" userId="21e54652e9a89753" providerId="LiveId" clId="{A0AAAD86-88C5-4D0C-B075-BF9322EA413D}"/>
    <pc:docChg chg="modSld">
      <pc:chgData name="Sarah Mould" userId="21e54652e9a89753" providerId="LiveId" clId="{A0AAAD86-88C5-4D0C-B075-BF9322EA413D}" dt="2022-04-12T14:34:34.227" v="24" actId="1076"/>
      <pc:docMkLst>
        <pc:docMk/>
      </pc:docMkLst>
      <pc:sldChg chg="modSp mod">
        <pc:chgData name="Sarah Mould" userId="21e54652e9a89753" providerId="LiveId" clId="{A0AAAD86-88C5-4D0C-B075-BF9322EA413D}" dt="2022-04-12T14:34:34.227" v="24" actId="1076"/>
        <pc:sldMkLst>
          <pc:docMk/>
          <pc:sldMk cId="1683362973" sldId="325"/>
        </pc:sldMkLst>
        <pc:spChg chg="mod">
          <ac:chgData name="Sarah Mould" userId="21e54652e9a89753" providerId="LiveId" clId="{A0AAAD86-88C5-4D0C-B075-BF9322EA413D}" dt="2022-04-12T14:34:34.227" v="24" actId="1076"/>
          <ac:spMkLst>
            <pc:docMk/>
            <pc:sldMk cId="1683362973" sldId="325"/>
            <ac:spMk id="5" creationId="{AFA7B5F2-31C6-4DFF-B77A-A6944AF69794}"/>
          </ac:spMkLst>
        </pc:spChg>
      </pc:sldChg>
    </pc:docChg>
  </pc:docChgLst>
  <pc:docChgLst>
    <pc:chgData name="Sarah Mould" userId="21e54652e9a89753" providerId="LiveId" clId="{4212E460-DEA7-45DE-8D8B-4C90C6731D4A}"/>
    <pc:docChg chg="undo custSel addSld delSld modSld sldOrd">
      <pc:chgData name="Sarah Mould" userId="21e54652e9a89753" providerId="LiveId" clId="{4212E460-DEA7-45DE-8D8B-4C90C6731D4A}" dt="2022-08-14T15:27:08.018" v="5136" actId="1076"/>
      <pc:docMkLst>
        <pc:docMk/>
      </pc:docMkLst>
      <pc:sldChg chg="modAnim">
        <pc:chgData name="Sarah Mould" userId="21e54652e9a89753" providerId="LiveId" clId="{4212E460-DEA7-45DE-8D8B-4C90C6731D4A}" dt="2022-08-07T23:35:42.425" v="5112"/>
        <pc:sldMkLst>
          <pc:docMk/>
          <pc:sldMk cId="1683362973" sldId="323"/>
        </pc:sldMkLst>
      </pc:sldChg>
      <pc:sldChg chg="modSp ord modAnim">
        <pc:chgData name="Sarah Mould" userId="21e54652e9a89753" providerId="LiveId" clId="{4212E460-DEA7-45DE-8D8B-4C90C6731D4A}" dt="2022-07-18T19:11:32.385" v="1263"/>
        <pc:sldMkLst>
          <pc:docMk/>
          <pc:sldMk cId="1683362973" sldId="326"/>
        </pc:sldMkLst>
        <pc:spChg chg="mod">
          <ac:chgData name="Sarah Mould" userId="21e54652e9a89753" providerId="LiveId" clId="{4212E460-DEA7-45DE-8D8B-4C90C6731D4A}" dt="2022-07-03T13:01:49.844" v="906" actId="6549"/>
          <ac:spMkLst>
            <pc:docMk/>
            <pc:sldMk cId="1683362973" sldId="326"/>
            <ac:spMk id="4" creationId="{00000000-0000-0000-0000-000000000000}"/>
          </ac:spMkLst>
        </pc:spChg>
      </pc:sldChg>
      <pc:sldChg chg="del">
        <pc:chgData name="Sarah Mould" userId="21e54652e9a89753" providerId="LiveId" clId="{4212E460-DEA7-45DE-8D8B-4C90C6731D4A}" dt="2022-07-03T13:14:24.971" v="915" actId="47"/>
        <pc:sldMkLst>
          <pc:docMk/>
          <pc:sldMk cId="3097394573" sldId="327"/>
        </pc:sldMkLst>
      </pc:sldChg>
      <pc:sldChg chg="delSp modSp mod modAnim">
        <pc:chgData name="Sarah Mould" userId="21e54652e9a89753" providerId="LiveId" clId="{4212E460-DEA7-45DE-8D8B-4C90C6731D4A}" dt="2022-07-03T16:10:01.922" v="1007" actId="20577"/>
        <pc:sldMkLst>
          <pc:docMk/>
          <pc:sldMk cId="3097394573" sldId="328"/>
        </pc:sldMkLst>
        <pc:spChg chg="mod">
          <ac:chgData name="Sarah Mould" userId="21e54652e9a89753" providerId="LiveId" clId="{4212E460-DEA7-45DE-8D8B-4C90C6731D4A}" dt="2022-07-03T16:07:37.939" v="1006" actId="122"/>
          <ac:spMkLst>
            <pc:docMk/>
            <pc:sldMk cId="3097394573" sldId="328"/>
            <ac:spMk id="2" creationId="{00000000-0000-0000-0000-000000000000}"/>
          </ac:spMkLst>
        </pc:spChg>
        <pc:spChg chg="mod">
          <ac:chgData name="Sarah Mould" userId="21e54652e9a89753" providerId="LiveId" clId="{4212E460-DEA7-45DE-8D8B-4C90C6731D4A}" dt="2022-07-03T16:10:01.922" v="1007" actId="20577"/>
          <ac:spMkLst>
            <pc:docMk/>
            <pc:sldMk cId="3097394573" sldId="328"/>
            <ac:spMk id="20" creationId="{6A25DA0B-ED7D-4A23-94F0-F0AFC2A7F5F8}"/>
          </ac:spMkLst>
        </pc:spChg>
        <pc:picChg chg="del">
          <ac:chgData name="Sarah Mould" userId="21e54652e9a89753" providerId="LiveId" clId="{4212E460-DEA7-45DE-8D8B-4C90C6731D4A}" dt="2022-07-03T13:13:25.602" v="907" actId="478"/>
          <ac:picMkLst>
            <pc:docMk/>
            <pc:sldMk cId="3097394573" sldId="328"/>
            <ac:picMk id="5" creationId="{E997BA54-DE66-4993-8A3D-5DCC779C773C}"/>
          </ac:picMkLst>
        </pc:picChg>
      </pc:sldChg>
      <pc:sldChg chg="addSp delSp modSp mod">
        <pc:chgData name="Sarah Mould" userId="21e54652e9a89753" providerId="LiveId" clId="{4212E460-DEA7-45DE-8D8B-4C90C6731D4A}" dt="2022-07-24T14:43:11.240" v="1522" actId="20577"/>
        <pc:sldMkLst>
          <pc:docMk/>
          <pc:sldMk cId="3097394573" sldId="329"/>
        </pc:sldMkLst>
        <pc:spChg chg="del mod">
          <ac:chgData name="Sarah Mould" userId="21e54652e9a89753" providerId="LiveId" clId="{4212E460-DEA7-45DE-8D8B-4C90C6731D4A}" dt="2022-07-18T18:53:04.918" v="1009" actId="478"/>
          <ac:spMkLst>
            <pc:docMk/>
            <pc:sldMk cId="3097394573" sldId="329"/>
            <ac:spMk id="2" creationId="{00000000-0000-0000-0000-000000000000}"/>
          </ac:spMkLst>
        </pc:spChg>
        <pc:spChg chg="del mod">
          <ac:chgData name="Sarah Mould" userId="21e54652e9a89753" providerId="LiveId" clId="{4212E460-DEA7-45DE-8D8B-4C90C6731D4A}" dt="2022-07-18T18:53:07.820" v="1011" actId="478"/>
          <ac:spMkLst>
            <pc:docMk/>
            <pc:sldMk cId="3097394573" sldId="329"/>
            <ac:spMk id="3" creationId="{B16BFE67-68E0-4DD3-80DD-95528E20B433}"/>
          </ac:spMkLst>
        </pc:spChg>
        <pc:spChg chg="del">
          <ac:chgData name="Sarah Mould" userId="21e54652e9a89753" providerId="LiveId" clId="{4212E460-DEA7-45DE-8D8B-4C90C6731D4A}" dt="2022-07-18T18:53:19.509" v="1014" actId="478"/>
          <ac:spMkLst>
            <pc:docMk/>
            <pc:sldMk cId="3097394573" sldId="329"/>
            <ac:spMk id="4" creationId="{663F52A5-F783-4F8A-A8DF-332A4D08D136}"/>
          </ac:spMkLst>
        </pc:spChg>
        <pc:spChg chg="del">
          <ac:chgData name="Sarah Mould" userId="21e54652e9a89753" providerId="LiveId" clId="{4212E460-DEA7-45DE-8D8B-4C90C6731D4A}" dt="2022-07-18T18:53:14.867" v="1012" actId="478"/>
          <ac:spMkLst>
            <pc:docMk/>
            <pc:sldMk cId="3097394573" sldId="329"/>
            <ac:spMk id="5" creationId="{19671933-C78E-4843-B277-363BF79D747C}"/>
          </ac:spMkLst>
        </pc:spChg>
        <pc:spChg chg="del">
          <ac:chgData name="Sarah Mould" userId="21e54652e9a89753" providerId="LiveId" clId="{4212E460-DEA7-45DE-8D8B-4C90C6731D4A}" dt="2022-07-18T18:53:27.741" v="1017" actId="478"/>
          <ac:spMkLst>
            <pc:docMk/>
            <pc:sldMk cId="3097394573" sldId="329"/>
            <ac:spMk id="6" creationId="{A2A0526B-CC39-4B1F-AA93-31EE2F978763}"/>
          </ac:spMkLst>
        </pc:spChg>
        <pc:spChg chg="del">
          <ac:chgData name="Sarah Mould" userId="21e54652e9a89753" providerId="LiveId" clId="{4212E460-DEA7-45DE-8D8B-4C90C6731D4A}" dt="2022-07-18T18:53:36.134" v="1021" actId="478"/>
          <ac:spMkLst>
            <pc:docMk/>
            <pc:sldMk cId="3097394573" sldId="329"/>
            <ac:spMk id="7" creationId="{47F3FA20-30F7-4ED7-BAB6-1D129CA22B52}"/>
          </ac:spMkLst>
        </pc:spChg>
        <pc:spChg chg="del">
          <ac:chgData name="Sarah Mould" userId="21e54652e9a89753" providerId="LiveId" clId="{4212E460-DEA7-45DE-8D8B-4C90C6731D4A}" dt="2022-07-18T18:53:29.853" v="1018" actId="478"/>
          <ac:spMkLst>
            <pc:docMk/>
            <pc:sldMk cId="3097394573" sldId="329"/>
            <ac:spMk id="8" creationId="{EA7C9F98-17BB-4F57-BDF1-85C8C0A7AF85}"/>
          </ac:spMkLst>
        </pc:spChg>
        <pc:spChg chg="del">
          <ac:chgData name="Sarah Mould" userId="21e54652e9a89753" providerId="LiveId" clId="{4212E460-DEA7-45DE-8D8B-4C90C6731D4A}" dt="2022-07-18T18:53:22.081" v="1015" actId="478"/>
          <ac:spMkLst>
            <pc:docMk/>
            <pc:sldMk cId="3097394573" sldId="329"/>
            <ac:spMk id="10" creationId="{A28B50E5-3759-473F-AD2C-60E9AED6E380}"/>
          </ac:spMkLst>
        </pc:spChg>
        <pc:spChg chg="del">
          <ac:chgData name="Sarah Mould" userId="21e54652e9a89753" providerId="LiveId" clId="{4212E460-DEA7-45DE-8D8B-4C90C6731D4A}" dt="2022-07-18T18:53:17.088" v="1013" actId="478"/>
          <ac:spMkLst>
            <pc:docMk/>
            <pc:sldMk cId="3097394573" sldId="329"/>
            <ac:spMk id="11" creationId="{0138C594-5354-401F-AE7B-0BBC2CABB6BC}"/>
          </ac:spMkLst>
        </pc:spChg>
        <pc:spChg chg="del">
          <ac:chgData name="Sarah Mould" userId="21e54652e9a89753" providerId="LiveId" clId="{4212E460-DEA7-45DE-8D8B-4C90C6731D4A}" dt="2022-07-18T18:53:33.704" v="1020" actId="478"/>
          <ac:spMkLst>
            <pc:docMk/>
            <pc:sldMk cId="3097394573" sldId="329"/>
            <ac:spMk id="12" creationId="{A4D386B6-2AEF-4942-B828-681C6C71E4C5}"/>
          </ac:spMkLst>
        </pc:spChg>
        <pc:spChg chg="del">
          <ac:chgData name="Sarah Mould" userId="21e54652e9a89753" providerId="LiveId" clId="{4212E460-DEA7-45DE-8D8B-4C90C6731D4A}" dt="2022-07-18T18:53:24.865" v="1016" actId="478"/>
          <ac:spMkLst>
            <pc:docMk/>
            <pc:sldMk cId="3097394573" sldId="329"/>
            <ac:spMk id="13" creationId="{2BE2E65A-9E68-4511-A09E-7BB3159BF896}"/>
          </ac:spMkLst>
        </pc:spChg>
        <pc:spChg chg="del">
          <ac:chgData name="Sarah Mould" userId="21e54652e9a89753" providerId="LiveId" clId="{4212E460-DEA7-45DE-8D8B-4C90C6731D4A}" dt="2022-07-18T18:53:31.967" v="1019" actId="478"/>
          <ac:spMkLst>
            <pc:docMk/>
            <pc:sldMk cId="3097394573" sldId="329"/>
            <ac:spMk id="14" creationId="{53BD29C7-5633-4D89-B598-E314A9A9C115}"/>
          </ac:spMkLst>
        </pc:spChg>
        <pc:spChg chg="add mod">
          <ac:chgData name="Sarah Mould" userId="21e54652e9a89753" providerId="LiveId" clId="{4212E460-DEA7-45DE-8D8B-4C90C6731D4A}" dt="2022-07-24T14:42:16.463" v="1521" actId="6549"/>
          <ac:spMkLst>
            <pc:docMk/>
            <pc:sldMk cId="3097394573" sldId="329"/>
            <ac:spMk id="15" creationId="{EF4C4D6F-D1A1-1FBA-52EA-9C6B5F5101A2}"/>
          </ac:spMkLst>
        </pc:spChg>
        <pc:spChg chg="add del mod">
          <ac:chgData name="Sarah Mould" userId="21e54652e9a89753" providerId="LiveId" clId="{4212E460-DEA7-45DE-8D8B-4C90C6731D4A}" dt="2022-07-24T14:41:41.127" v="1508" actId="478"/>
          <ac:spMkLst>
            <pc:docMk/>
            <pc:sldMk cId="3097394573" sldId="329"/>
            <ac:spMk id="16" creationId="{F35B9135-5E82-B4CA-D654-33D2DDA33511}"/>
          </ac:spMkLst>
        </pc:spChg>
        <pc:spChg chg="mod">
          <ac:chgData name="Sarah Mould" userId="21e54652e9a89753" providerId="LiveId" clId="{4212E460-DEA7-45DE-8D8B-4C90C6731D4A}" dt="2022-07-24T14:43:11.240" v="1522" actId="20577"/>
          <ac:spMkLst>
            <pc:docMk/>
            <pc:sldMk cId="3097394573" sldId="329"/>
            <ac:spMk id="20" creationId="{6A25DA0B-ED7D-4A23-94F0-F0AFC2A7F5F8}"/>
          </ac:spMkLst>
        </pc:spChg>
      </pc:sldChg>
      <pc:sldChg chg="addSp delSp modSp mod modAnim">
        <pc:chgData name="Sarah Mould" userId="21e54652e9a89753" providerId="LiveId" clId="{4212E460-DEA7-45DE-8D8B-4C90C6731D4A}" dt="2022-08-07T17:36:18.955" v="4314" actId="6549"/>
        <pc:sldMkLst>
          <pc:docMk/>
          <pc:sldMk cId="3097394573" sldId="331"/>
        </pc:sldMkLst>
        <pc:spChg chg="del">
          <ac:chgData name="Sarah Mould" userId="21e54652e9a89753" providerId="LiveId" clId="{4212E460-DEA7-45DE-8D8B-4C90C6731D4A}" dt="2022-07-18T18:57:03.364" v="1077" actId="478"/>
          <ac:spMkLst>
            <pc:docMk/>
            <pc:sldMk cId="3097394573" sldId="331"/>
            <ac:spMk id="2" creationId="{00000000-0000-0000-0000-000000000000}"/>
          </ac:spMkLst>
        </pc:spChg>
        <pc:spChg chg="add mod">
          <ac:chgData name="Sarah Mould" userId="21e54652e9a89753" providerId="LiveId" clId="{4212E460-DEA7-45DE-8D8B-4C90C6731D4A}" dt="2022-08-07T17:36:18.955" v="4314" actId="6549"/>
          <ac:spMkLst>
            <pc:docMk/>
            <pc:sldMk cId="3097394573" sldId="331"/>
            <ac:spMk id="3" creationId="{41BC8C50-365D-2D61-6A42-638BFDC3BECD}"/>
          </ac:spMkLst>
        </pc:spChg>
        <pc:spChg chg="add mod">
          <ac:chgData name="Sarah Mould" userId="21e54652e9a89753" providerId="LiveId" clId="{4212E460-DEA7-45DE-8D8B-4C90C6731D4A}" dt="2022-07-24T16:36:43.294" v="1659" actId="1076"/>
          <ac:spMkLst>
            <pc:docMk/>
            <pc:sldMk cId="3097394573" sldId="331"/>
            <ac:spMk id="4" creationId="{68CF942E-BFCF-639F-0154-96C89FFDCCEB}"/>
          </ac:spMkLst>
        </pc:spChg>
        <pc:spChg chg="add del mod">
          <ac:chgData name="Sarah Mould" userId="21e54652e9a89753" providerId="LiveId" clId="{4212E460-DEA7-45DE-8D8B-4C90C6731D4A}" dt="2022-07-24T16:39:39.779" v="1677" actId="478"/>
          <ac:spMkLst>
            <pc:docMk/>
            <pc:sldMk cId="3097394573" sldId="331"/>
            <ac:spMk id="5" creationId="{72C365F7-A37A-DC85-0B6D-9D89B8A186EF}"/>
          </ac:spMkLst>
        </pc:spChg>
        <pc:spChg chg="add mod">
          <ac:chgData name="Sarah Mould" userId="21e54652e9a89753" providerId="LiveId" clId="{4212E460-DEA7-45DE-8D8B-4C90C6731D4A}" dt="2022-07-24T16:45:55.049" v="1723" actId="1076"/>
          <ac:spMkLst>
            <pc:docMk/>
            <pc:sldMk cId="3097394573" sldId="331"/>
            <ac:spMk id="6" creationId="{6D0A17DA-07FE-1645-5062-3EDF3C612CAA}"/>
          </ac:spMkLst>
        </pc:spChg>
        <pc:spChg chg="add mod">
          <ac:chgData name="Sarah Mould" userId="21e54652e9a89753" providerId="LiveId" clId="{4212E460-DEA7-45DE-8D8B-4C90C6731D4A}" dt="2022-07-24T16:45:33.949" v="1719" actId="1076"/>
          <ac:spMkLst>
            <pc:docMk/>
            <pc:sldMk cId="3097394573" sldId="331"/>
            <ac:spMk id="7" creationId="{AF67EB3F-8238-94C0-3684-0C836C011B9D}"/>
          </ac:spMkLst>
        </pc:spChg>
        <pc:spChg chg="add mod">
          <ac:chgData name="Sarah Mould" userId="21e54652e9a89753" providerId="LiveId" clId="{4212E460-DEA7-45DE-8D8B-4C90C6731D4A}" dt="2022-07-24T16:45:48.237" v="1722" actId="1076"/>
          <ac:spMkLst>
            <pc:docMk/>
            <pc:sldMk cId="3097394573" sldId="331"/>
            <ac:spMk id="8" creationId="{3B292DBD-2F5C-3604-9AAA-957AF377C311}"/>
          </ac:spMkLst>
        </pc:spChg>
        <pc:spChg chg="add del mod">
          <ac:chgData name="Sarah Mould" userId="21e54652e9a89753" providerId="LiveId" clId="{4212E460-DEA7-45DE-8D8B-4C90C6731D4A}" dt="2022-07-18T19:03:16.722" v="1207"/>
          <ac:spMkLst>
            <pc:docMk/>
            <pc:sldMk cId="3097394573" sldId="331"/>
            <ac:spMk id="9" creationId="{54BE2B5C-1EBB-834A-533C-AE475AB9A0AF}"/>
          </ac:spMkLst>
        </pc:spChg>
        <pc:spChg chg="add del mod">
          <ac:chgData name="Sarah Mould" userId="21e54652e9a89753" providerId="LiveId" clId="{4212E460-DEA7-45DE-8D8B-4C90C6731D4A}" dt="2022-07-18T19:04:14.086" v="1228"/>
          <ac:spMkLst>
            <pc:docMk/>
            <pc:sldMk cId="3097394573" sldId="331"/>
            <ac:spMk id="10" creationId="{C4569E87-0A7E-B1E5-55A1-EE542DED1380}"/>
          </ac:spMkLst>
        </pc:spChg>
        <pc:spChg chg="add mod">
          <ac:chgData name="Sarah Mould" userId="21e54652e9a89753" providerId="LiveId" clId="{4212E460-DEA7-45DE-8D8B-4C90C6731D4A}" dt="2022-07-24T16:46:53.585" v="1732" actId="1076"/>
          <ac:spMkLst>
            <pc:docMk/>
            <pc:sldMk cId="3097394573" sldId="331"/>
            <ac:spMk id="11" creationId="{61F4E12C-0E58-813A-E5B9-E4E694B4E21D}"/>
          </ac:spMkLst>
        </pc:spChg>
        <pc:spChg chg="add del mod">
          <ac:chgData name="Sarah Mould" userId="21e54652e9a89753" providerId="LiveId" clId="{4212E460-DEA7-45DE-8D8B-4C90C6731D4A}" dt="2022-07-18T19:04:14.086" v="1230"/>
          <ac:spMkLst>
            <pc:docMk/>
            <pc:sldMk cId="3097394573" sldId="331"/>
            <ac:spMk id="12" creationId="{74BC3645-154F-806C-FD3F-DF06CD1E7E10}"/>
          </ac:spMkLst>
        </pc:spChg>
        <pc:spChg chg="add del mod">
          <ac:chgData name="Sarah Mould" userId="21e54652e9a89753" providerId="LiveId" clId="{4212E460-DEA7-45DE-8D8B-4C90C6731D4A}" dt="2022-07-24T16:39:28.425" v="1675" actId="478"/>
          <ac:spMkLst>
            <pc:docMk/>
            <pc:sldMk cId="3097394573" sldId="331"/>
            <ac:spMk id="13" creationId="{B094185B-0333-D1B5-BA55-5A0C1E49B16A}"/>
          </ac:spMkLst>
        </pc:spChg>
        <pc:spChg chg="add del mod">
          <ac:chgData name="Sarah Mould" userId="21e54652e9a89753" providerId="LiveId" clId="{4212E460-DEA7-45DE-8D8B-4C90C6731D4A}" dt="2022-07-24T16:31:44.903" v="1649" actId="1076"/>
          <ac:spMkLst>
            <pc:docMk/>
            <pc:sldMk cId="3097394573" sldId="331"/>
            <ac:spMk id="14" creationId="{C95593BB-AD3E-692B-F3DE-DFA24E455EF8}"/>
          </ac:spMkLst>
        </pc:spChg>
        <pc:spChg chg="add del mod">
          <ac:chgData name="Sarah Mould" userId="21e54652e9a89753" providerId="LiveId" clId="{4212E460-DEA7-45DE-8D8B-4C90C6731D4A}" dt="2022-07-18T19:11:12.923" v="1255" actId="47"/>
          <ac:spMkLst>
            <pc:docMk/>
            <pc:sldMk cId="3097394573" sldId="331"/>
            <ac:spMk id="15" creationId="{61C27B13-C7F4-38A8-3991-DA701AC025E5}"/>
          </ac:spMkLst>
        </pc:spChg>
        <pc:spChg chg="add mod">
          <ac:chgData name="Sarah Mould" userId="21e54652e9a89753" providerId="LiveId" clId="{4212E460-DEA7-45DE-8D8B-4C90C6731D4A}" dt="2022-07-24T16:46:46.281" v="1730" actId="1076"/>
          <ac:spMkLst>
            <pc:docMk/>
            <pc:sldMk cId="3097394573" sldId="331"/>
            <ac:spMk id="16" creationId="{398A8934-588B-2E61-CD25-FE177968F195}"/>
          </ac:spMkLst>
        </pc:spChg>
        <pc:spChg chg="add del mod">
          <ac:chgData name="Sarah Mould" userId="21e54652e9a89753" providerId="LiveId" clId="{4212E460-DEA7-45DE-8D8B-4C90C6731D4A}" dt="2022-07-18T19:11:13.524" v="1261" actId="767"/>
          <ac:spMkLst>
            <pc:docMk/>
            <pc:sldMk cId="3097394573" sldId="331"/>
            <ac:spMk id="17" creationId="{11DF5115-7C53-76D0-E8DB-D7314E96F4AC}"/>
          </ac:spMkLst>
        </pc:spChg>
        <pc:picChg chg="add mod">
          <ac:chgData name="Sarah Mould" userId="21e54652e9a89753" providerId="LiveId" clId="{4212E460-DEA7-45DE-8D8B-4C90C6731D4A}" dt="2022-07-24T16:36:49.999" v="1660" actId="1076"/>
          <ac:picMkLst>
            <pc:docMk/>
            <pc:sldMk cId="3097394573" sldId="331"/>
            <ac:picMk id="2" creationId="{604808E7-3756-ECF8-0502-F69904742BC3}"/>
          </ac:picMkLst>
        </pc:picChg>
        <pc:picChg chg="add mod">
          <ac:chgData name="Sarah Mould" userId="21e54652e9a89753" providerId="LiveId" clId="{4212E460-DEA7-45DE-8D8B-4C90C6731D4A}" dt="2022-07-24T16:45:30.439" v="1718" actId="1076"/>
          <ac:picMkLst>
            <pc:docMk/>
            <pc:sldMk cId="3097394573" sldId="331"/>
            <ac:picMk id="9" creationId="{20019BCA-964C-4CE0-10BF-BA60F1272BB4}"/>
          </ac:picMkLst>
        </pc:picChg>
        <pc:picChg chg="add mod">
          <ac:chgData name="Sarah Mould" userId="21e54652e9a89753" providerId="LiveId" clId="{4212E460-DEA7-45DE-8D8B-4C90C6731D4A}" dt="2022-07-24T16:46:41.956" v="1729" actId="1076"/>
          <ac:picMkLst>
            <pc:docMk/>
            <pc:sldMk cId="3097394573" sldId="331"/>
            <ac:picMk id="10" creationId="{D58198B9-AD97-99F4-A819-C64641872759}"/>
          </ac:picMkLst>
        </pc:picChg>
        <pc:picChg chg="add mod">
          <ac:chgData name="Sarah Mould" userId="21e54652e9a89753" providerId="LiveId" clId="{4212E460-DEA7-45DE-8D8B-4C90C6731D4A}" dt="2022-07-24T16:46:48.423" v="1731" actId="1076"/>
          <ac:picMkLst>
            <pc:docMk/>
            <pc:sldMk cId="3097394573" sldId="331"/>
            <ac:picMk id="12" creationId="{A37335CD-EC72-B283-7436-E62606D23571}"/>
          </ac:picMkLst>
        </pc:picChg>
        <pc:picChg chg="add mod">
          <ac:chgData name="Sarah Mould" userId="21e54652e9a89753" providerId="LiveId" clId="{4212E460-DEA7-45DE-8D8B-4C90C6731D4A}" dt="2022-07-24T16:45:44.266" v="1721" actId="1076"/>
          <ac:picMkLst>
            <pc:docMk/>
            <pc:sldMk cId="3097394573" sldId="331"/>
            <ac:picMk id="17" creationId="{24F97936-E355-1BF0-5394-5CA672B5FA12}"/>
          </ac:picMkLst>
        </pc:picChg>
        <pc:picChg chg="add mod">
          <ac:chgData name="Sarah Mould" userId="21e54652e9a89753" providerId="LiveId" clId="{4212E460-DEA7-45DE-8D8B-4C90C6731D4A}" dt="2022-07-24T16:46:34.818" v="1728" actId="1076"/>
          <ac:picMkLst>
            <pc:docMk/>
            <pc:sldMk cId="3097394573" sldId="331"/>
            <ac:picMk id="18" creationId="{1ABA1D70-3D8C-F5AF-509F-6007A8FA3DBF}"/>
          </ac:picMkLst>
        </pc:picChg>
      </pc:sldChg>
      <pc:sldChg chg="addSp delSp modSp mod delAnim modAnim">
        <pc:chgData name="Sarah Mould" userId="21e54652e9a89753" providerId="LiveId" clId="{4212E460-DEA7-45DE-8D8B-4C90C6731D4A}" dt="2022-08-14T15:27:08.018" v="5136" actId="1076"/>
        <pc:sldMkLst>
          <pc:docMk/>
          <pc:sldMk cId="3097394573" sldId="332"/>
        </pc:sldMkLst>
        <pc:spChg chg="add mod">
          <ac:chgData name="Sarah Mould" userId="21e54652e9a89753" providerId="LiveId" clId="{4212E460-DEA7-45DE-8D8B-4C90C6731D4A}" dt="2022-08-14T15:27:08.018" v="5136" actId="1076"/>
          <ac:spMkLst>
            <pc:docMk/>
            <pc:sldMk cId="3097394573" sldId="332"/>
            <ac:spMk id="3" creationId="{73D2A2E4-1FF5-089E-8579-2911A4E719AE}"/>
          </ac:spMkLst>
        </pc:spChg>
        <pc:spChg chg="del mod">
          <ac:chgData name="Sarah Mould" userId="21e54652e9a89753" providerId="LiveId" clId="{4212E460-DEA7-45DE-8D8B-4C90C6731D4A}" dt="2022-07-23T20:55:49.317" v="1364" actId="478"/>
          <ac:spMkLst>
            <pc:docMk/>
            <pc:sldMk cId="3097394573" sldId="332"/>
            <ac:spMk id="6" creationId="{3D48AC6B-9296-4ABC-9FAF-BF1EF175A624}"/>
          </ac:spMkLst>
        </pc:spChg>
        <pc:spChg chg="del mod">
          <ac:chgData name="Sarah Mould" userId="21e54652e9a89753" providerId="LiveId" clId="{4212E460-DEA7-45DE-8D8B-4C90C6731D4A}" dt="2022-07-23T20:54:59.195" v="1362" actId="478"/>
          <ac:spMkLst>
            <pc:docMk/>
            <pc:sldMk cId="3097394573" sldId="332"/>
            <ac:spMk id="7" creationId="{36D4189B-F10C-442B-9F04-FA663444E107}"/>
          </ac:spMkLst>
        </pc:spChg>
        <pc:spChg chg="mod">
          <ac:chgData name="Sarah Mould" userId="21e54652e9a89753" providerId="LiveId" clId="{4212E460-DEA7-45DE-8D8B-4C90C6731D4A}" dt="2022-08-06T20:29:54.857" v="2342" actId="20577"/>
          <ac:spMkLst>
            <pc:docMk/>
            <pc:sldMk cId="3097394573" sldId="332"/>
            <ac:spMk id="20" creationId="{6A25DA0B-ED7D-4A23-94F0-F0AFC2A7F5F8}"/>
          </ac:spMkLst>
        </pc:spChg>
        <pc:picChg chg="add mod">
          <ac:chgData name="Sarah Mould" userId="21e54652e9a89753" providerId="LiveId" clId="{4212E460-DEA7-45DE-8D8B-4C90C6731D4A}" dt="2022-08-07T18:08:27.951" v="4531" actId="1076"/>
          <ac:picMkLst>
            <pc:docMk/>
            <pc:sldMk cId="3097394573" sldId="332"/>
            <ac:picMk id="2" creationId="{7A65C003-1C84-8B8D-5595-1D919A08AF42}"/>
          </ac:picMkLst>
        </pc:picChg>
        <pc:picChg chg="add del mod">
          <ac:chgData name="Sarah Mould" userId="21e54652e9a89753" providerId="LiveId" clId="{4212E460-DEA7-45DE-8D8B-4C90C6731D4A}" dt="2022-07-23T20:56:42.820" v="1371" actId="478"/>
          <ac:picMkLst>
            <pc:docMk/>
            <pc:sldMk cId="3097394573" sldId="332"/>
            <ac:picMk id="3" creationId="{21F1A71D-AB09-7D9B-DBBF-264C0017552C}"/>
          </ac:picMkLst>
        </pc:picChg>
        <pc:picChg chg="add mod">
          <ac:chgData name="Sarah Mould" userId="21e54652e9a89753" providerId="LiveId" clId="{4212E460-DEA7-45DE-8D8B-4C90C6731D4A}" dt="2022-08-07T18:06:26.716" v="4485" actId="1076"/>
          <ac:picMkLst>
            <pc:docMk/>
            <pc:sldMk cId="3097394573" sldId="332"/>
            <ac:picMk id="4" creationId="{89ECAB85-9B63-8913-93FE-8CAEC8B3A1F1}"/>
          </ac:picMkLst>
        </pc:picChg>
        <pc:picChg chg="add del">
          <ac:chgData name="Sarah Mould" userId="21e54652e9a89753" providerId="LiveId" clId="{4212E460-DEA7-45DE-8D8B-4C90C6731D4A}" dt="2022-07-23T20:55:49.317" v="1364" actId="478"/>
          <ac:picMkLst>
            <pc:docMk/>
            <pc:sldMk cId="3097394573" sldId="332"/>
            <ac:picMk id="1026" creationId="{44756093-2DEC-B457-69E3-A326748A8D01}"/>
          </ac:picMkLst>
        </pc:picChg>
        <pc:picChg chg="add mod">
          <ac:chgData name="Sarah Mould" userId="21e54652e9a89753" providerId="LiveId" clId="{4212E460-DEA7-45DE-8D8B-4C90C6731D4A}" dt="2022-08-07T18:08:37.543" v="4534" actId="1076"/>
          <ac:picMkLst>
            <pc:docMk/>
            <pc:sldMk cId="3097394573" sldId="332"/>
            <ac:picMk id="1028" creationId="{EDCFEB6D-56FE-E14D-B453-BA9F97E99785}"/>
          </ac:picMkLst>
        </pc:picChg>
        <pc:picChg chg="add mod">
          <ac:chgData name="Sarah Mould" userId="21e54652e9a89753" providerId="LiveId" clId="{4212E460-DEA7-45DE-8D8B-4C90C6731D4A}" dt="2022-08-07T18:06:45.339" v="4493" actId="1076"/>
          <ac:picMkLst>
            <pc:docMk/>
            <pc:sldMk cId="3097394573" sldId="332"/>
            <ac:picMk id="1030" creationId="{26794161-BAA4-C992-C9C0-6CD4C6418752}"/>
          </ac:picMkLst>
        </pc:picChg>
        <pc:picChg chg="add del">
          <ac:chgData name="Sarah Mould" userId="21e54652e9a89753" providerId="LiveId" clId="{4212E460-DEA7-45DE-8D8B-4C90C6731D4A}" dt="2022-07-23T20:57:49.533" v="1375" actId="478"/>
          <ac:picMkLst>
            <pc:docMk/>
            <pc:sldMk cId="3097394573" sldId="332"/>
            <ac:picMk id="1032" creationId="{1E4B0865-41C8-587A-1EC9-E62265155113}"/>
          </ac:picMkLst>
        </pc:picChg>
        <pc:picChg chg="add mod">
          <ac:chgData name="Sarah Mould" userId="21e54652e9a89753" providerId="LiveId" clId="{4212E460-DEA7-45DE-8D8B-4C90C6731D4A}" dt="2022-08-07T18:08:54.195" v="4539" actId="1076"/>
          <ac:picMkLst>
            <pc:docMk/>
            <pc:sldMk cId="3097394573" sldId="332"/>
            <ac:picMk id="1034" creationId="{164240B3-E025-2710-2655-A4FD7B55858C}"/>
          </ac:picMkLst>
        </pc:picChg>
        <pc:picChg chg="add mod">
          <ac:chgData name="Sarah Mould" userId="21e54652e9a89753" providerId="LiveId" clId="{4212E460-DEA7-45DE-8D8B-4C90C6731D4A}" dt="2022-08-07T18:06:46.524" v="4494" actId="1076"/>
          <ac:picMkLst>
            <pc:docMk/>
            <pc:sldMk cId="3097394573" sldId="332"/>
            <ac:picMk id="1036" creationId="{CC582D87-693F-E64A-0FE2-6FFD1CC4B945}"/>
          </ac:picMkLst>
        </pc:picChg>
        <pc:picChg chg="add del mod">
          <ac:chgData name="Sarah Mould" userId="21e54652e9a89753" providerId="LiveId" clId="{4212E460-DEA7-45DE-8D8B-4C90C6731D4A}" dt="2022-07-23T21:00:12.864" v="1388" actId="478"/>
          <ac:picMkLst>
            <pc:docMk/>
            <pc:sldMk cId="3097394573" sldId="332"/>
            <ac:picMk id="1038" creationId="{3ECF7F63-B56E-50D2-7DEE-7258F8D4D065}"/>
          </ac:picMkLst>
        </pc:picChg>
        <pc:picChg chg="add mod">
          <ac:chgData name="Sarah Mould" userId="21e54652e9a89753" providerId="LiveId" clId="{4212E460-DEA7-45DE-8D8B-4C90C6731D4A}" dt="2022-08-07T18:07:05.278" v="4498" actId="1076"/>
          <ac:picMkLst>
            <pc:docMk/>
            <pc:sldMk cId="3097394573" sldId="332"/>
            <ac:picMk id="1040" creationId="{96168530-149A-95E9-C667-26268CCBD4A1}"/>
          </ac:picMkLst>
        </pc:picChg>
        <pc:picChg chg="add mod">
          <ac:chgData name="Sarah Mould" userId="21e54652e9a89753" providerId="LiveId" clId="{4212E460-DEA7-45DE-8D8B-4C90C6731D4A}" dt="2022-08-07T18:06:35.608" v="4488" actId="14100"/>
          <ac:picMkLst>
            <pc:docMk/>
            <pc:sldMk cId="3097394573" sldId="332"/>
            <ac:picMk id="1042" creationId="{CB4A1A86-C52E-3671-6697-68D56104C427}"/>
          </ac:picMkLst>
        </pc:picChg>
        <pc:picChg chg="add mod">
          <ac:chgData name="Sarah Mould" userId="21e54652e9a89753" providerId="LiveId" clId="{4212E460-DEA7-45DE-8D8B-4C90C6731D4A}" dt="2022-08-07T18:07:13.864" v="4500" actId="1076"/>
          <ac:picMkLst>
            <pc:docMk/>
            <pc:sldMk cId="3097394573" sldId="332"/>
            <ac:picMk id="1044" creationId="{819072E8-8EB0-FD85-5177-4918374FCE86}"/>
          </ac:picMkLst>
        </pc:picChg>
        <pc:picChg chg="add del mod">
          <ac:chgData name="Sarah Mould" userId="21e54652e9a89753" providerId="LiveId" clId="{4212E460-DEA7-45DE-8D8B-4C90C6731D4A}" dt="2022-07-23T21:04:23.623" v="1428" actId="478"/>
          <ac:picMkLst>
            <pc:docMk/>
            <pc:sldMk cId="3097394573" sldId="332"/>
            <ac:picMk id="1046" creationId="{C0CD1954-D240-D193-7204-628A2676EA9E}"/>
          </ac:picMkLst>
        </pc:picChg>
        <pc:picChg chg="add mod">
          <ac:chgData name="Sarah Mould" userId="21e54652e9a89753" providerId="LiveId" clId="{4212E460-DEA7-45DE-8D8B-4C90C6731D4A}" dt="2022-08-07T18:06:58.550" v="4497" actId="1076"/>
          <ac:picMkLst>
            <pc:docMk/>
            <pc:sldMk cId="3097394573" sldId="332"/>
            <ac:picMk id="1048" creationId="{959B2999-FA6C-6308-656F-0AA265BBBA5C}"/>
          </ac:picMkLst>
        </pc:picChg>
        <pc:picChg chg="add mod">
          <ac:chgData name="Sarah Mould" userId="21e54652e9a89753" providerId="LiveId" clId="{4212E460-DEA7-45DE-8D8B-4C90C6731D4A}" dt="2022-08-07T18:06:48.110" v="4495" actId="1076"/>
          <ac:picMkLst>
            <pc:docMk/>
            <pc:sldMk cId="3097394573" sldId="332"/>
            <ac:picMk id="1050" creationId="{82ACDA0F-A1F3-3DBA-DA56-68EE10ABD9B7}"/>
          </ac:picMkLst>
        </pc:picChg>
        <pc:picChg chg="add mod">
          <ac:chgData name="Sarah Mould" userId="21e54652e9a89753" providerId="LiveId" clId="{4212E460-DEA7-45DE-8D8B-4C90C6731D4A}" dt="2022-08-07T18:08:41.681" v="4536" actId="1076"/>
          <ac:picMkLst>
            <pc:docMk/>
            <pc:sldMk cId="3097394573" sldId="332"/>
            <ac:picMk id="1052" creationId="{9B308375-ACF2-D128-D7E4-59B4DE900FEB}"/>
          </ac:picMkLst>
        </pc:picChg>
      </pc:sldChg>
      <pc:sldChg chg="addSp delSp modSp mod delAnim modAnim">
        <pc:chgData name="Sarah Mould" userId="21e54652e9a89753" providerId="LiveId" clId="{4212E460-DEA7-45DE-8D8B-4C90C6731D4A}" dt="2022-08-07T19:05:05.566" v="4829" actId="20577"/>
        <pc:sldMkLst>
          <pc:docMk/>
          <pc:sldMk cId="2312093383" sldId="341"/>
        </pc:sldMkLst>
        <pc:spChg chg="del mod">
          <ac:chgData name="Sarah Mould" userId="21e54652e9a89753" providerId="LiveId" clId="{4212E460-DEA7-45DE-8D8B-4C90C6731D4A}" dt="2022-07-24T00:32:16.558" v="1474" actId="478"/>
          <ac:spMkLst>
            <pc:docMk/>
            <pc:sldMk cId="2312093383" sldId="341"/>
            <ac:spMk id="4" creationId="{A292AF75-51FF-44BB-BE08-B6E46FA676FB}"/>
          </ac:spMkLst>
        </pc:spChg>
        <pc:spChg chg="add mod">
          <ac:chgData name="Sarah Mould" userId="21e54652e9a89753" providerId="LiveId" clId="{4212E460-DEA7-45DE-8D8B-4C90C6731D4A}" dt="2022-08-06T21:58:43.898" v="3683" actId="208"/>
          <ac:spMkLst>
            <pc:docMk/>
            <pc:sldMk cId="2312093383" sldId="341"/>
            <ac:spMk id="4" creationId="{EB5EB27B-688F-EECD-000E-2898F64A2187}"/>
          </ac:spMkLst>
        </pc:spChg>
        <pc:spChg chg="del mod">
          <ac:chgData name="Sarah Mould" userId="21e54652e9a89753" providerId="LiveId" clId="{4212E460-DEA7-45DE-8D8B-4C90C6731D4A}" dt="2022-07-24T00:32:11.643" v="1473"/>
          <ac:spMkLst>
            <pc:docMk/>
            <pc:sldMk cId="2312093383" sldId="341"/>
            <ac:spMk id="5" creationId="{ED6E481A-4147-4316-9B80-FFFD3174C4F8}"/>
          </ac:spMkLst>
        </pc:spChg>
        <pc:spChg chg="del mod">
          <ac:chgData name="Sarah Mould" userId="21e54652e9a89753" providerId="LiveId" clId="{4212E460-DEA7-45DE-8D8B-4C90C6731D4A}" dt="2022-07-24T00:32:11.643" v="1471" actId="478"/>
          <ac:spMkLst>
            <pc:docMk/>
            <pc:sldMk cId="2312093383" sldId="341"/>
            <ac:spMk id="6" creationId="{2127C3C4-5F41-4CA2-BF84-87EF0A83E8EE}"/>
          </ac:spMkLst>
        </pc:spChg>
        <pc:spChg chg="mod">
          <ac:chgData name="Sarah Mould" userId="21e54652e9a89753" providerId="LiveId" clId="{4212E460-DEA7-45DE-8D8B-4C90C6731D4A}" dt="2022-08-07T19:05:05.566" v="4829" actId="20577"/>
          <ac:spMkLst>
            <pc:docMk/>
            <pc:sldMk cId="2312093383" sldId="341"/>
            <ac:spMk id="20" creationId="{6A25DA0B-ED7D-4A23-94F0-F0AFC2A7F5F8}"/>
          </ac:spMkLst>
        </pc:spChg>
        <pc:picChg chg="add mod">
          <ac:chgData name="Sarah Mould" userId="21e54652e9a89753" providerId="LiveId" clId="{4212E460-DEA7-45DE-8D8B-4C90C6731D4A}" dt="2022-08-06T21:58:16.288" v="3665" actId="1076"/>
          <ac:picMkLst>
            <pc:docMk/>
            <pc:sldMk cId="2312093383" sldId="341"/>
            <ac:picMk id="2" creationId="{55CA07B7-228D-F771-5A39-39BBAFCD847B}"/>
          </ac:picMkLst>
        </pc:picChg>
        <pc:picChg chg="add mod">
          <ac:chgData name="Sarah Mould" userId="21e54652e9a89753" providerId="LiveId" clId="{4212E460-DEA7-45DE-8D8B-4C90C6731D4A}" dt="2022-08-06T21:57:56.304" v="3655" actId="1076"/>
          <ac:picMkLst>
            <pc:docMk/>
            <pc:sldMk cId="2312093383" sldId="341"/>
            <ac:picMk id="3" creationId="{7DBC99E2-2FE1-D566-F4C0-A5CC6C98D01D}"/>
          </ac:picMkLst>
        </pc:picChg>
        <pc:picChg chg="add del mod">
          <ac:chgData name="Sarah Mould" userId="21e54652e9a89753" providerId="LiveId" clId="{4212E460-DEA7-45DE-8D8B-4C90C6731D4A}" dt="2022-07-24T00:34:56.730" v="1483" actId="478"/>
          <ac:picMkLst>
            <pc:docMk/>
            <pc:sldMk cId="2312093383" sldId="341"/>
            <ac:picMk id="7" creationId="{27C8AAA9-63D9-0844-D45A-C1CBE145875A}"/>
          </ac:picMkLst>
        </pc:picChg>
        <pc:picChg chg="add mod">
          <ac:chgData name="Sarah Mould" userId="21e54652e9a89753" providerId="LiveId" clId="{4212E460-DEA7-45DE-8D8B-4C90C6731D4A}" dt="2022-08-06T21:58:20.904" v="3667" actId="1076"/>
          <ac:picMkLst>
            <pc:docMk/>
            <pc:sldMk cId="2312093383" sldId="341"/>
            <ac:picMk id="8" creationId="{242D45AD-93C8-E434-1D76-084324536A64}"/>
          </ac:picMkLst>
        </pc:picChg>
        <pc:picChg chg="add mod">
          <ac:chgData name="Sarah Mould" userId="21e54652e9a89753" providerId="LiveId" clId="{4212E460-DEA7-45DE-8D8B-4C90C6731D4A}" dt="2022-08-06T21:58:24.554" v="3669" actId="1076"/>
          <ac:picMkLst>
            <pc:docMk/>
            <pc:sldMk cId="2312093383" sldId="341"/>
            <ac:picMk id="9" creationId="{FD072EDD-9B7A-77D6-7FB4-10162A2DECF3}"/>
          </ac:picMkLst>
        </pc:picChg>
        <pc:picChg chg="add mod">
          <ac:chgData name="Sarah Mould" userId="21e54652e9a89753" providerId="LiveId" clId="{4212E460-DEA7-45DE-8D8B-4C90C6731D4A}" dt="2022-08-06T21:58:22.359" v="3668" actId="1076"/>
          <ac:picMkLst>
            <pc:docMk/>
            <pc:sldMk cId="2312093383" sldId="341"/>
            <ac:picMk id="10" creationId="{BF2FE2C7-726C-B1EC-4A91-EF5C19470421}"/>
          </ac:picMkLst>
        </pc:picChg>
        <pc:picChg chg="add mod">
          <ac:chgData name="Sarah Mould" userId="21e54652e9a89753" providerId="LiveId" clId="{4212E460-DEA7-45DE-8D8B-4C90C6731D4A}" dt="2022-08-06T21:58:18.988" v="3666" actId="1076"/>
          <ac:picMkLst>
            <pc:docMk/>
            <pc:sldMk cId="2312093383" sldId="341"/>
            <ac:picMk id="11" creationId="{3BAE2E32-4056-3AA8-D4BA-6D4106FB8BB7}"/>
          </ac:picMkLst>
        </pc:picChg>
      </pc:sldChg>
      <pc:sldChg chg="modSp mod">
        <pc:chgData name="Sarah Mould" userId="21e54652e9a89753" providerId="LiveId" clId="{4212E460-DEA7-45DE-8D8B-4C90C6731D4A}" dt="2022-07-03T16:06:31.667" v="1000" actId="2711"/>
        <pc:sldMkLst>
          <pc:docMk/>
          <pc:sldMk cId="1289035233" sldId="342"/>
        </pc:sldMkLst>
        <pc:spChg chg="mod">
          <ac:chgData name="Sarah Mould" userId="21e54652e9a89753" providerId="LiveId" clId="{4212E460-DEA7-45DE-8D8B-4C90C6731D4A}" dt="2022-07-03T16:06:31.667" v="1000" actId="2711"/>
          <ac:spMkLst>
            <pc:docMk/>
            <pc:sldMk cId="1289035233" sldId="342"/>
            <ac:spMk id="2" creationId="{00000000-0000-0000-0000-000000000000}"/>
          </ac:spMkLst>
        </pc:spChg>
      </pc:sldChg>
      <pc:sldChg chg="addSp delSp modSp mod ord delAnim modAnim">
        <pc:chgData name="Sarah Mould" userId="21e54652e9a89753" providerId="LiveId" clId="{4212E460-DEA7-45DE-8D8B-4C90C6731D4A}" dt="2022-07-24T18:01:19.753" v="1781" actId="6549"/>
        <pc:sldMkLst>
          <pc:docMk/>
          <pc:sldMk cId="1413367603" sldId="343"/>
        </pc:sldMkLst>
        <pc:spChg chg="mod">
          <ac:chgData name="Sarah Mould" userId="21e54652e9a89753" providerId="LiveId" clId="{4212E460-DEA7-45DE-8D8B-4C90C6731D4A}" dt="2022-07-24T18:01:19.753" v="1781" actId="6549"/>
          <ac:spMkLst>
            <pc:docMk/>
            <pc:sldMk cId="1413367603" sldId="343"/>
            <ac:spMk id="2" creationId="{A567B1C7-5F5C-4881-A040-52FECE8549DC}"/>
          </ac:spMkLst>
        </pc:spChg>
        <pc:spChg chg="mod">
          <ac:chgData name="Sarah Mould" userId="21e54652e9a89753" providerId="LiveId" clId="{4212E460-DEA7-45DE-8D8B-4C90C6731D4A}" dt="2022-07-24T17:48:47.090" v="1774" actId="20577"/>
          <ac:spMkLst>
            <pc:docMk/>
            <pc:sldMk cId="1413367603" sldId="343"/>
            <ac:spMk id="4" creationId="{E76B11B8-2BC6-4B71-8583-85EB54D1DDD3}"/>
          </ac:spMkLst>
        </pc:spChg>
        <pc:spChg chg="del mod">
          <ac:chgData name="Sarah Mould" userId="21e54652e9a89753" providerId="LiveId" clId="{4212E460-DEA7-45DE-8D8B-4C90C6731D4A}" dt="2022-07-24T00:39:58.839" v="1498" actId="478"/>
          <ac:spMkLst>
            <pc:docMk/>
            <pc:sldMk cId="1413367603" sldId="343"/>
            <ac:spMk id="5" creationId="{55BBEDCD-AFD1-42B8-92F5-64AC966AFB8E}"/>
          </ac:spMkLst>
        </pc:spChg>
        <pc:graphicFrameChg chg="add mod modGraphic">
          <ac:chgData name="Sarah Mould" userId="21e54652e9a89753" providerId="LiveId" clId="{4212E460-DEA7-45DE-8D8B-4C90C6731D4A}" dt="2022-07-24T17:58:14.747" v="1779" actId="14734"/>
          <ac:graphicFrameMkLst>
            <pc:docMk/>
            <pc:sldMk cId="1413367603" sldId="343"/>
            <ac:graphicFrameMk id="3" creationId="{9B73E57F-7EE5-9F4B-0D5C-36AC0FAAF960}"/>
          </ac:graphicFrameMkLst>
        </pc:graphicFrameChg>
      </pc:sldChg>
      <pc:sldChg chg="addSp delSp modSp mod delAnim modAnim">
        <pc:chgData name="Sarah Mould" userId="21e54652e9a89753" providerId="LiveId" clId="{4212E460-DEA7-45DE-8D8B-4C90C6731D4A}" dt="2022-08-07T22:32:35.844" v="5105" actId="20577"/>
        <pc:sldMkLst>
          <pc:docMk/>
          <pc:sldMk cId="3549192743" sldId="344"/>
        </pc:sldMkLst>
        <pc:spChg chg="mod">
          <ac:chgData name="Sarah Mould" userId="21e54652e9a89753" providerId="LiveId" clId="{4212E460-DEA7-45DE-8D8B-4C90C6731D4A}" dt="2022-08-06T22:29:18.330" v="3936" actId="404"/>
          <ac:spMkLst>
            <pc:docMk/>
            <pc:sldMk cId="3549192743" sldId="344"/>
            <ac:spMk id="3" creationId="{D3C2B334-6873-4812-8E37-1942B12C836A}"/>
          </ac:spMkLst>
        </pc:spChg>
        <pc:spChg chg="del">
          <ac:chgData name="Sarah Mould" userId="21e54652e9a89753" providerId="LiveId" clId="{4212E460-DEA7-45DE-8D8B-4C90C6731D4A}" dt="2022-08-06T22:25:52.606" v="3748" actId="478"/>
          <ac:spMkLst>
            <pc:docMk/>
            <pc:sldMk cId="3549192743" sldId="344"/>
            <ac:spMk id="4" creationId="{C3AB0517-E437-4301-B79C-308D907C7155}"/>
          </ac:spMkLst>
        </pc:spChg>
        <pc:spChg chg="del">
          <ac:chgData name="Sarah Mould" userId="21e54652e9a89753" providerId="LiveId" clId="{4212E460-DEA7-45DE-8D8B-4C90C6731D4A}" dt="2022-08-06T22:25:57.661" v="3749" actId="478"/>
          <ac:spMkLst>
            <pc:docMk/>
            <pc:sldMk cId="3549192743" sldId="344"/>
            <ac:spMk id="5" creationId="{4F586B1A-8F69-4234-A15A-514C7D04C914}"/>
          </ac:spMkLst>
        </pc:spChg>
        <pc:spChg chg="del">
          <ac:chgData name="Sarah Mould" userId="21e54652e9a89753" providerId="LiveId" clId="{4212E460-DEA7-45DE-8D8B-4C90C6731D4A}" dt="2022-08-06T22:26:01.198" v="3750" actId="478"/>
          <ac:spMkLst>
            <pc:docMk/>
            <pc:sldMk cId="3549192743" sldId="344"/>
            <ac:spMk id="6" creationId="{23BADB4A-00B6-4D77-A99F-F487CBD57FAF}"/>
          </ac:spMkLst>
        </pc:spChg>
        <pc:spChg chg="mod">
          <ac:chgData name="Sarah Mould" userId="21e54652e9a89753" providerId="LiveId" clId="{4212E460-DEA7-45DE-8D8B-4C90C6731D4A}" dt="2022-08-07T22:32:35.844" v="5105" actId="20577"/>
          <ac:spMkLst>
            <pc:docMk/>
            <pc:sldMk cId="3549192743" sldId="344"/>
            <ac:spMk id="7" creationId="{34A39808-630E-40C2-9D5F-4FEACAC91016}"/>
          </ac:spMkLst>
        </pc:spChg>
        <pc:picChg chg="add mod">
          <ac:chgData name="Sarah Mould" userId="21e54652e9a89753" providerId="LiveId" clId="{4212E460-DEA7-45DE-8D8B-4C90C6731D4A}" dt="2022-08-06T22:28:41.156" v="3930" actId="1076"/>
          <ac:picMkLst>
            <pc:docMk/>
            <pc:sldMk cId="3549192743" sldId="344"/>
            <ac:picMk id="2" creationId="{0CF98004-C944-1ED7-DD6A-EB64264E7A2F}"/>
          </ac:picMkLst>
        </pc:picChg>
      </pc:sldChg>
      <pc:sldChg chg="addSp delSp modSp mod delAnim modAnim">
        <pc:chgData name="Sarah Mould" userId="21e54652e9a89753" providerId="LiveId" clId="{4212E460-DEA7-45DE-8D8B-4C90C6731D4A}" dt="2022-08-07T22:32:41.756" v="5107" actId="20577"/>
        <pc:sldMkLst>
          <pc:docMk/>
          <pc:sldMk cId="1008917408" sldId="345"/>
        </pc:sldMkLst>
        <pc:spChg chg="add del mod">
          <ac:chgData name="Sarah Mould" userId="21e54652e9a89753" providerId="LiveId" clId="{4212E460-DEA7-45DE-8D8B-4C90C6731D4A}" dt="2022-08-07T19:28:56.028" v="4865" actId="6549"/>
          <ac:spMkLst>
            <pc:docMk/>
            <pc:sldMk cId="1008917408" sldId="345"/>
            <ac:spMk id="3" creationId="{31034AF7-FD5A-4D20-A9F7-8C2D4E7E792E}"/>
          </ac:spMkLst>
        </pc:spChg>
        <pc:spChg chg="del mod">
          <ac:chgData name="Sarah Mould" userId="21e54652e9a89753" providerId="LiveId" clId="{4212E460-DEA7-45DE-8D8B-4C90C6731D4A}" dt="2022-08-06T22:30:13.816" v="3966" actId="478"/>
          <ac:spMkLst>
            <pc:docMk/>
            <pc:sldMk cId="1008917408" sldId="345"/>
            <ac:spMk id="4" creationId="{4219FA4C-2576-4D70-A36A-DB8594AF48BE}"/>
          </ac:spMkLst>
        </pc:spChg>
        <pc:spChg chg="mod">
          <ac:chgData name="Sarah Mould" userId="21e54652e9a89753" providerId="LiveId" clId="{4212E460-DEA7-45DE-8D8B-4C90C6731D4A}" dt="2022-08-07T22:32:41.756" v="5107" actId="20577"/>
          <ac:spMkLst>
            <pc:docMk/>
            <pc:sldMk cId="1008917408" sldId="345"/>
            <ac:spMk id="5" creationId="{1C4082C5-74EC-4A8E-9FF1-B34056958B75}"/>
          </ac:spMkLst>
        </pc:spChg>
        <pc:spChg chg="add mod">
          <ac:chgData name="Sarah Mould" userId="21e54652e9a89753" providerId="LiveId" clId="{4212E460-DEA7-45DE-8D8B-4C90C6731D4A}" dt="2022-08-07T19:28:32.388" v="4860" actId="1076"/>
          <ac:spMkLst>
            <pc:docMk/>
            <pc:sldMk cId="1008917408" sldId="345"/>
            <ac:spMk id="6" creationId="{8E23690C-C7FC-0D26-BCED-5D239F3F883E}"/>
          </ac:spMkLst>
        </pc:spChg>
        <pc:spChg chg="add mod">
          <ac:chgData name="Sarah Mould" userId="21e54652e9a89753" providerId="LiveId" clId="{4212E460-DEA7-45DE-8D8B-4C90C6731D4A}" dt="2022-08-07T19:29:02.787" v="4866" actId="1076"/>
          <ac:spMkLst>
            <pc:docMk/>
            <pc:sldMk cId="1008917408" sldId="345"/>
            <ac:spMk id="7" creationId="{D7C0B118-DCCF-ABAF-D1F2-AE5C88F77B65}"/>
          </ac:spMkLst>
        </pc:spChg>
        <pc:picChg chg="add mod">
          <ac:chgData name="Sarah Mould" userId="21e54652e9a89753" providerId="LiveId" clId="{4212E460-DEA7-45DE-8D8B-4C90C6731D4A}" dt="2022-08-07T19:28:34.110" v="4861" actId="1076"/>
          <ac:picMkLst>
            <pc:docMk/>
            <pc:sldMk cId="1008917408" sldId="345"/>
            <ac:picMk id="2" creationId="{4765ECA8-E7D7-43DD-9C7E-600E38127D0A}"/>
          </ac:picMkLst>
        </pc:picChg>
        <pc:picChg chg="add del mod">
          <ac:chgData name="Sarah Mould" userId="21e54652e9a89753" providerId="LiveId" clId="{4212E460-DEA7-45DE-8D8B-4C90C6731D4A}" dt="2022-08-07T19:28:29.820" v="4859" actId="1076"/>
          <ac:picMkLst>
            <pc:docMk/>
            <pc:sldMk cId="1008917408" sldId="345"/>
            <ac:picMk id="3074" creationId="{52199BA2-DE8C-E427-0F68-143D0722150C}"/>
          </ac:picMkLst>
        </pc:picChg>
      </pc:sldChg>
      <pc:sldChg chg="delSp modSp del mod">
        <pc:chgData name="Sarah Mould" userId="21e54652e9a89753" providerId="LiveId" clId="{4212E460-DEA7-45DE-8D8B-4C90C6731D4A}" dt="2022-08-07T21:01:01.336" v="4869" actId="47"/>
        <pc:sldMkLst>
          <pc:docMk/>
          <pc:sldMk cId="3816595923" sldId="346"/>
        </pc:sldMkLst>
        <pc:spChg chg="mod">
          <ac:chgData name="Sarah Mould" userId="21e54652e9a89753" providerId="LiveId" clId="{4212E460-DEA7-45DE-8D8B-4C90C6731D4A}" dt="2022-08-06T22:39:33.962" v="4040" actId="20577"/>
          <ac:spMkLst>
            <pc:docMk/>
            <pc:sldMk cId="3816595923" sldId="346"/>
            <ac:spMk id="2" creationId="{221D6C04-DDD3-4C5B-8434-59516CD73321}"/>
          </ac:spMkLst>
        </pc:spChg>
        <pc:spChg chg="mod">
          <ac:chgData name="Sarah Mould" userId="21e54652e9a89753" providerId="LiveId" clId="{4212E460-DEA7-45DE-8D8B-4C90C6731D4A}" dt="2022-08-06T22:40:41.768" v="4046" actId="20577"/>
          <ac:spMkLst>
            <pc:docMk/>
            <pc:sldMk cId="3816595923" sldId="346"/>
            <ac:spMk id="3" creationId="{22FDC39A-4CB8-4686-B828-E430445AA37B}"/>
          </ac:spMkLst>
        </pc:spChg>
        <pc:picChg chg="del">
          <ac:chgData name="Sarah Mould" userId="21e54652e9a89753" providerId="LiveId" clId="{4212E460-DEA7-45DE-8D8B-4C90C6731D4A}" dt="2022-08-06T22:39:29.565" v="4037" actId="478"/>
          <ac:picMkLst>
            <pc:docMk/>
            <pc:sldMk cId="3816595923" sldId="346"/>
            <ac:picMk id="5" creationId="{D0FEC19D-C759-498A-A38E-CBA4076BDC55}"/>
          </ac:picMkLst>
        </pc:picChg>
        <pc:picChg chg="del">
          <ac:chgData name="Sarah Mould" userId="21e54652e9a89753" providerId="LiveId" clId="{4212E460-DEA7-45DE-8D8B-4C90C6731D4A}" dt="2022-08-06T22:39:28.408" v="4036" actId="478"/>
          <ac:picMkLst>
            <pc:docMk/>
            <pc:sldMk cId="3816595923" sldId="346"/>
            <ac:picMk id="7" creationId="{9D006A70-8635-466F-8DBD-3113DE811D4D}"/>
          </ac:picMkLst>
        </pc:picChg>
      </pc:sldChg>
      <pc:sldChg chg="modSp del modAnim">
        <pc:chgData name="Sarah Mould" userId="21e54652e9a89753" providerId="LiveId" clId="{4212E460-DEA7-45DE-8D8B-4C90C6731D4A}" dt="2022-08-07T20:53:25.912" v="4867" actId="47"/>
        <pc:sldMkLst>
          <pc:docMk/>
          <pc:sldMk cId="1995011707" sldId="347"/>
        </pc:sldMkLst>
        <pc:spChg chg="mod">
          <ac:chgData name="Sarah Mould" userId="21e54652e9a89753" providerId="LiveId" clId="{4212E460-DEA7-45DE-8D8B-4C90C6731D4A}" dt="2022-08-06T22:41:25.801" v="4063" actId="20577"/>
          <ac:spMkLst>
            <pc:docMk/>
            <pc:sldMk cId="1995011707" sldId="347"/>
            <ac:spMk id="2" creationId="{27BBA874-3C72-456B-A744-70C91F6EA2C4}"/>
          </ac:spMkLst>
        </pc:spChg>
      </pc:sldChg>
      <pc:sldChg chg="modSp del mod">
        <pc:chgData name="Sarah Mould" userId="21e54652e9a89753" providerId="LiveId" clId="{4212E460-DEA7-45DE-8D8B-4C90C6731D4A}" dt="2022-08-06T22:43:03.167" v="4142" actId="47"/>
        <pc:sldMkLst>
          <pc:docMk/>
          <pc:sldMk cId="489834220" sldId="348"/>
        </pc:sldMkLst>
        <pc:spChg chg="mod">
          <ac:chgData name="Sarah Mould" userId="21e54652e9a89753" providerId="LiveId" clId="{4212E460-DEA7-45DE-8D8B-4C90C6731D4A}" dt="2022-08-06T22:42:38.162" v="4136" actId="21"/>
          <ac:spMkLst>
            <pc:docMk/>
            <pc:sldMk cId="489834220" sldId="348"/>
            <ac:spMk id="4" creationId="{1C84A8EF-4CB5-441D-8885-9AC03C198DE9}"/>
          </ac:spMkLst>
        </pc:spChg>
      </pc:sldChg>
      <pc:sldChg chg="modSp mod ord">
        <pc:chgData name="Sarah Mould" userId="21e54652e9a89753" providerId="LiveId" clId="{4212E460-DEA7-45DE-8D8B-4C90C6731D4A}" dt="2022-08-06T20:10:40.707" v="2247" actId="20577"/>
        <pc:sldMkLst>
          <pc:docMk/>
          <pc:sldMk cId="1362648738" sldId="349"/>
        </pc:sldMkLst>
        <pc:spChg chg="mod">
          <ac:chgData name="Sarah Mould" userId="21e54652e9a89753" providerId="LiveId" clId="{4212E460-DEA7-45DE-8D8B-4C90C6731D4A}" dt="2022-08-06T20:07:10.684" v="2228" actId="20577"/>
          <ac:spMkLst>
            <pc:docMk/>
            <pc:sldMk cId="1362648738" sldId="349"/>
            <ac:spMk id="2" creationId="{00000000-0000-0000-0000-000000000000}"/>
          </ac:spMkLst>
        </pc:spChg>
        <pc:spChg chg="mod">
          <ac:chgData name="Sarah Mould" userId="21e54652e9a89753" providerId="LiveId" clId="{4212E460-DEA7-45DE-8D8B-4C90C6731D4A}" dt="2022-08-06T20:10:40.707" v="2247" actId="20577"/>
          <ac:spMkLst>
            <pc:docMk/>
            <pc:sldMk cId="1362648738" sldId="349"/>
            <ac:spMk id="20" creationId="{6A25DA0B-ED7D-4A23-94F0-F0AFC2A7F5F8}"/>
          </ac:spMkLst>
        </pc:spChg>
      </pc:sldChg>
      <pc:sldChg chg="delSp modSp add del mod">
        <pc:chgData name="Sarah Mould" userId="21e54652e9a89753" providerId="LiveId" clId="{4212E460-DEA7-45DE-8D8B-4C90C6731D4A}" dt="2022-08-07T20:53:36.520" v="4868" actId="47"/>
        <pc:sldMkLst>
          <pc:docMk/>
          <pc:sldMk cId="799031582" sldId="350"/>
        </pc:sldMkLst>
        <pc:spChg chg="mod">
          <ac:chgData name="Sarah Mould" userId="21e54652e9a89753" providerId="LiveId" clId="{4212E460-DEA7-45DE-8D8B-4C90C6731D4A}" dt="2022-08-06T22:42:58.985" v="4141" actId="20577"/>
          <ac:spMkLst>
            <pc:docMk/>
            <pc:sldMk cId="799031582" sldId="350"/>
            <ac:spMk id="4" creationId="{A0145DA5-8DB2-431A-9691-ED95A46DC730}"/>
          </ac:spMkLst>
        </pc:spChg>
        <pc:spChg chg="del">
          <ac:chgData name="Sarah Mould" userId="21e54652e9a89753" providerId="LiveId" clId="{4212E460-DEA7-45DE-8D8B-4C90C6731D4A}" dt="2022-08-06T22:42:52.588" v="4139" actId="478"/>
          <ac:spMkLst>
            <pc:docMk/>
            <pc:sldMk cId="799031582" sldId="350"/>
            <ac:spMk id="6" creationId="{918AEA71-8CC4-48F1-9611-8CFC3734CC52}"/>
          </ac:spMkLst>
        </pc:spChg>
        <pc:picChg chg="del">
          <ac:chgData name="Sarah Mould" userId="21e54652e9a89753" providerId="LiveId" clId="{4212E460-DEA7-45DE-8D8B-4C90C6731D4A}" dt="2022-08-06T22:42:53.316" v="4140" actId="478"/>
          <ac:picMkLst>
            <pc:docMk/>
            <pc:sldMk cId="799031582" sldId="350"/>
            <ac:picMk id="7" creationId="{B284FFDA-CB62-4FCA-BB04-A38DFB3223B0}"/>
          </ac:picMkLst>
        </pc:picChg>
      </pc:sldChg>
      <pc:sldChg chg="add del">
        <pc:chgData name="Sarah Mould" userId="21e54652e9a89753" providerId="LiveId" clId="{4212E460-DEA7-45DE-8D8B-4C90C6731D4A}" dt="2022-08-06T22:44:15.701" v="4179" actId="47"/>
        <pc:sldMkLst>
          <pc:docMk/>
          <pc:sldMk cId="3241876113" sldId="351"/>
        </pc:sldMkLst>
      </pc:sldChg>
      <pc:sldChg chg="add del">
        <pc:chgData name="Sarah Mould" userId="21e54652e9a89753" providerId="LiveId" clId="{4212E460-DEA7-45DE-8D8B-4C90C6731D4A}" dt="2022-08-06T22:44:17.409" v="4180" actId="47"/>
        <pc:sldMkLst>
          <pc:docMk/>
          <pc:sldMk cId="2559754130" sldId="352"/>
        </pc:sldMkLst>
      </pc:sldChg>
      <pc:sldChg chg="add del">
        <pc:chgData name="Sarah Mould" userId="21e54652e9a89753" providerId="LiveId" clId="{4212E460-DEA7-45DE-8D8B-4C90C6731D4A}" dt="2022-08-06T22:44:18.903" v="4181" actId="47"/>
        <pc:sldMkLst>
          <pc:docMk/>
          <pc:sldMk cId="3316227045" sldId="353"/>
        </pc:sldMkLst>
      </pc:sldChg>
      <pc:sldChg chg="add del">
        <pc:chgData name="Sarah Mould" userId="21e54652e9a89753" providerId="LiveId" clId="{4212E460-DEA7-45DE-8D8B-4C90C6731D4A}" dt="2022-08-06T22:44:21.998" v="4182" actId="47"/>
        <pc:sldMkLst>
          <pc:docMk/>
          <pc:sldMk cId="456278037" sldId="354"/>
        </pc:sldMkLst>
      </pc:sldChg>
      <pc:sldChg chg="add del">
        <pc:chgData name="Sarah Mould" userId="21e54652e9a89753" providerId="LiveId" clId="{4212E460-DEA7-45DE-8D8B-4C90C6731D4A}" dt="2022-08-06T22:44:23.670" v="4183" actId="47"/>
        <pc:sldMkLst>
          <pc:docMk/>
          <pc:sldMk cId="3529905932" sldId="355"/>
        </pc:sldMkLst>
      </pc:sldChg>
      <pc:sldChg chg="add del">
        <pc:chgData name="Sarah Mould" userId="21e54652e9a89753" providerId="LiveId" clId="{4212E460-DEA7-45DE-8D8B-4C90C6731D4A}" dt="2022-08-06T22:44:24.948" v="4184" actId="47"/>
        <pc:sldMkLst>
          <pc:docMk/>
          <pc:sldMk cId="3030181590" sldId="356"/>
        </pc:sldMkLst>
      </pc:sldChg>
      <pc:sldChg chg="add del">
        <pc:chgData name="Sarah Mould" userId="21e54652e9a89753" providerId="LiveId" clId="{4212E460-DEA7-45DE-8D8B-4C90C6731D4A}" dt="2022-08-06T22:44:26.280" v="4185" actId="47"/>
        <pc:sldMkLst>
          <pc:docMk/>
          <pc:sldMk cId="2856816963" sldId="357"/>
        </pc:sldMkLst>
      </pc:sldChg>
      <pc:sldChg chg="add del">
        <pc:chgData name="Sarah Mould" userId="21e54652e9a89753" providerId="LiveId" clId="{4212E460-DEA7-45DE-8D8B-4C90C6731D4A}" dt="2022-08-06T22:44:28.059" v="4186" actId="47"/>
        <pc:sldMkLst>
          <pc:docMk/>
          <pc:sldMk cId="1762053857" sldId="358"/>
        </pc:sldMkLst>
      </pc:sldChg>
      <pc:sldChg chg="add del">
        <pc:chgData name="Sarah Mould" userId="21e54652e9a89753" providerId="LiveId" clId="{4212E460-DEA7-45DE-8D8B-4C90C6731D4A}" dt="2022-08-06T22:44:29.685" v="4187" actId="47"/>
        <pc:sldMkLst>
          <pc:docMk/>
          <pc:sldMk cId="2577015641" sldId="359"/>
        </pc:sldMkLst>
      </pc:sldChg>
      <pc:sldChg chg="add del">
        <pc:chgData name="Sarah Mould" userId="21e54652e9a89753" providerId="LiveId" clId="{4212E460-DEA7-45DE-8D8B-4C90C6731D4A}" dt="2022-08-06T22:44:31.132" v="4188" actId="47"/>
        <pc:sldMkLst>
          <pc:docMk/>
          <pc:sldMk cId="1591247705" sldId="360"/>
        </pc:sldMkLst>
      </pc:sldChg>
      <pc:sldChg chg="add del">
        <pc:chgData name="Sarah Mould" userId="21e54652e9a89753" providerId="LiveId" clId="{4212E460-DEA7-45DE-8D8B-4C90C6731D4A}" dt="2022-08-06T22:44:32.540" v="4189" actId="47"/>
        <pc:sldMkLst>
          <pc:docMk/>
          <pc:sldMk cId="3423596249" sldId="361"/>
        </pc:sldMkLst>
      </pc:sldChg>
      <pc:sldChg chg="add del">
        <pc:chgData name="Sarah Mould" userId="21e54652e9a89753" providerId="LiveId" clId="{4212E460-DEA7-45DE-8D8B-4C90C6731D4A}" dt="2022-08-06T22:44:33.944" v="4190" actId="47"/>
        <pc:sldMkLst>
          <pc:docMk/>
          <pc:sldMk cId="2341477916" sldId="362"/>
        </pc:sldMkLst>
      </pc:sldChg>
      <pc:sldChg chg="add del">
        <pc:chgData name="Sarah Mould" userId="21e54652e9a89753" providerId="LiveId" clId="{4212E460-DEA7-45DE-8D8B-4C90C6731D4A}" dt="2022-08-06T22:44:35.392" v="4191" actId="47"/>
        <pc:sldMkLst>
          <pc:docMk/>
          <pc:sldMk cId="2775565596" sldId="363"/>
        </pc:sldMkLst>
      </pc:sldChg>
      <pc:sldChg chg="add del">
        <pc:chgData name="Sarah Mould" userId="21e54652e9a89753" providerId="LiveId" clId="{4212E460-DEA7-45DE-8D8B-4C90C6731D4A}" dt="2022-08-06T22:44:36.797" v="4192" actId="47"/>
        <pc:sldMkLst>
          <pc:docMk/>
          <pc:sldMk cId="2009313725" sldId="364"/>
        </pc:sldMkLst>
      </pc:sldChg>
      <pc:sldChg chg="add del">
        <pc:chgData name="Sarah Mould" userId="21e54652e9a89753" providerId="LiveId" clId="{4212E460-DEA7-45DE-8D8B-4C90C6731D4A}" dt="2022-08-06T22:44:38.189" v="4193" actId="47"/>
        <pc:sldMkLst>
          <pc:docMk/>
          <pc:sldMk cId="3723537947" sldId="365"/>
        </pc:sldMkLst>
      </pc:sldChg>
      <pc:sldChg chg="add del">
        <pc:chgData name="Sarah Mould" userId="21e54652e9a89753" providerId="LiveId" clId="{4212E460-DEA7-45DE-8D8B-4C90C6731D4A}" dt="2022-08-06T22:44:39.613" v="4194" actId="47"/>
        <pc:sldMkLst>
          <pc:docMk/>
          <pc:sldMk cId="2422992070" sldId="366"/>
        </pc:sldMkLst>
      </pc:sldChg>
      <pc:sldChg chg="add del">
        <pc:chgData name="Sarah Mould" userId="21e54652e9a89753" providerId="LiveId" clId="{4212E460-DEA7-45DE-8D8B-4C90C6731D4A}" dt="2022-08-06T22:44:41.148" v="4195" actId="47"/>
        <pc:sldMkLst>
          <pc:docMk/>
          <pc:sldMk cId="4145672660" sldId="367"/>
        </pc:sldMkLst>
      </pc:sldChg>
      <pc:sldChg chg="modSp mod">
        <pc:chgData name="Sarah Mould" userId="21e54652e9a89753" providerId="LiveId" clId="{4212E460-DEA7-45DE-8D8B-4C90C6731D4A}" dt="2022-08-07T22:32:49.218" v="5109" actId="20577"/>
        <pc:sldMkLst>
          <pc:docMk/>
          <pc:sldMk cId="1932971599" sldId="368"/>
        </pc:sldMkLst>
        <pc:spChg chg="mod">
          <ac:chgData name="Sarah Mould" userId="21e54652e9a89753" providerId="LiveId" clId="{4212E460-DEA7-45DE-8D8B-4C90C6731D4A}" dt="2022-08-07T22:32:49.218" v="5109" actId="20577"/>
          <ac:spMkLst>
            <pc:docMk/>
            <pc:sldMk cId="1932971599" sldId="368"/>
            <ac:spMk id="2" creationId="{06B7F3E7-D55B-4C79-A5EB-DF5FEDD84A57}"/>
          </ac:spMkLst>
        </pc:spChg>
        <pc:spChg chg="mod">
          <ac:chgData name="Sarah Mould" userId="21e54652e9a89753" providerId="LiveId" clId="{4212E460-DEA7-45DE-8D8B-4C90C6731D4A}" dt="2022-08-07T21:04:10.957" v="5100" actId="20577"/>
          <ac:spMkLst>
            <pc:docMk/>
            <pc:sldMk cId="1932971599" sldId="368"/>
            <ac:spMk id="5" creationId="{7EA557B4-7EC6-44E6-AE25-ABA300EFA5B3}"/>
          </ac:spMkLst>
        </pc:spChg>
      </pc:sldChg>
      <pc:sldChg chg="addSp modSp new mod">
        <pc:chgData name="Sarah Mould" userId="21e54652e9a89753" providerId="LiveId" clId="{4212E460-DEA7-45DE-8D8B-4C90C6731D4A}" dt="2022-07-24T16:15:03.458" v="1581" actId="6549"/>
        <pc:sldMkLst>
          <pc:docMk/>
          <pc:sldMk cId="1147071053" sldId="369"/>
        </pc:sldMkLst>
        <pc:spChg chg="add mod">
          <ac:chgData name="Sarah Mould" userId="21e54652e9a89753" providerId="LiveId" clId="{4212E460-DEA7-45DE-8D8B-4C90C6731D4A}" dt="2022-07-24T16:15:03.458" v="1581" actId="6549"/>
          <ac:spMkLst>
            <pc:docMk/>
            <pc:sldMk cId="1147071053" sldId="369"/>
            <ac:spMk id="3" creationId="{3E157C5E-C453-4892-2D05-6032BCC12AFE}"/>
          </ac:spMkLst>
        </pc:spChg>
        <pc:spChg chg="add mod">
          <ac:chgData name="Sarah Mould" userId="21e54652e9a89753" providerId="LiveId" clId="{4212E460-DEA7-45DE-8D8B-4C90C6731D4A}" dt="2022-07-24T16:11:59.755" v="1550" actId="1076"/>
          <ac:spMkLst>
            <pc:docMk/>
            <pc:sldMk cId="1147071053" sldId="369"/>
            <ac:spMk id="5" creationId="{F968B7F3-6AC7-E726-8215-9317CAD6936C}"/>
          </ac:spMkLst>
        </pc:spChg>
        <pc:spChg chg="add mod">
          <ac:chgData name="Sarah Mould" userId="21e54652e9a89753" providerId="LiveId" clId="{4212E460-DEA7-45DE-8D8B-4C90C6731D4A}" dt="2022-07-24T16:14:52.112" v="1579" actId="113"/>
          <ac:spMkLst>
            <pc:docMk/>
            <pc:sldMk cId="1147071053" sldId="369"/>
            <ac:spMk id="6" creationId="{711AD26E-AAD3-CDFD-341A-2288190C33E5}"/>
          </ac:spMkLst>
        </pc:spChg>
      </pc:sldChg>
      <pc:sldChg chg="addSp delSp modSp new mod">
        <pc:chgData name="Sarah Mould" userId="21e54652e9a89753" providerId="LiveId" clId="{4212E460-DEA7-45DE-8D8B-4C90C6731D4A}" dt="2022-08-06T20:10:09.919" v="2243" actId="1076"/>
        <pc:sldMkLst>
          <pc:docMk/>
          <pc:sldMk cId="1061354884" sldId="370"/>
        </pc:sldMkLst>
        <pc:spChg chg="add mod">
          <ac:chgData name="Sarah Mould" userId="21e54652e9a89753" providerId="LiveId" clId="{4212E460-DEA7-45DE-8D8B-4C90C6731D4A}" dt="2022-08-06T20:09:53.331" v="2240" actId="1076"/>
          <ac:spMkLst>
            <pc:docMk/>
            <pc:sldMk cId="1061354884" sldId="370"/>
            <ac:spMk id="2" creationId="{24938EA8-88AB-414A-09F3-ADBF0609DFD2}"/>
          </ac:spMkLst>
        </pc:spChg>
        <pc:spChg chg="add del mod">
          <ac:chgData name="Sarah Mould" userId="21e54652e9a89753" providerId="LiveId" clId="{4212E460-DEA7-45DE-8D8B-4C90C6731D4A}" dt="2022-07-24T18:29:01.919" v="1798"/>
          <ac:spMkLst>
            <pc:docMk/>
            <pc:sldMk cId="1061354884" sldId="370"/>
            <ac:spMk id="3" creationId="{DB8E430B-F233-FE5D-7913-687E821BBAEA}"/>
          </ac:spMkLst>
        </pc:spChg>
        <pc:spChg chg="add mod">
          <ac:chgData name="Sarah Mould" userId="21e54652e9a89753" providerId="LiveId" clId="{4212E460-DEA7-45DE-8D8B-4C90C6731D4A}" dt="2022-08-06T20:10:09.919" v="2243" actId="1076"/>
          <ac:spMkLst>
            <pc:docMk/>
            <pc:sldMk cId="1061354884" sldId="370"/>
            <ac:spMk id="5" creationId="{D23EA917-0006-8788-9781-EA30D47C18B5}"/>
          </ac:spMkLst>
        </pc:spChg>
        <pc:picChg chg="add mod">
          <ac:chgData name="Sarah Mould" userId="21e54652e9a89753" providerId="LiveId" clId="{4212E460-DEA7-45DE-8D8B-4C90C6731D4A}" dt="2022-07-24T18:30:34.058" v="1840" actId="1076"/>
          <ac:picMkLst>
            <pc:docMk/>
            <pc:sldMk cId="1061354884" sldId="370"/>
            <ac:picMk id="4" creationId="{BBEB2DE4-6087-348A-9547-010AB8E5211B}"/>
          </ac:picMkLst>
        </pc:picChg>
      </pc:sldChg>
      <pc:sldChg chg="addSp modSp new mod">
        <pc:chgData name="Sarah Mould" userId="21e54652e9a89753" providerId="LiveId" clId="{4212E460-DEA7-45DE-8D8B-4C90C6731D4A}" dt="2022-08-07T09:38:42.776" v="4311" actId="6549"/>
        <pc:sldMkLst>
          <pc:docMk/>
          <pc:sldMk cId="2558866466" sldId="371"/>
        </pc:sldMkLst>
        <pc:spChg chg="add mod">
          <ac:chgData name="Sarah Mould" userId="21e54652e9a89753" providerId="LiveId" clId="{4212E460-DEA7-45DE-8D8B-4C90C6731D4A}" dt="2022-08-06T19:38:50.972" v="1869" actId="113"/>
          <ac:spMkLst>
            <pc:docMk/>
            <pc:sldMk cId="2558866466" sldId="371"/>
            <ac:spMk id="2" creationId="{B457D1FF-3069-6186-981A-B621CBCA0C15}"/>
          </ac:spMkLst>
        </pc:spChg>
        <pc:spChg chg="add mod">
          <ac:chgData name="Sarah Mould" userId="21e54652e9a89753" providerId="LiveId" clId="{4212E460-DEA7-45DE-8D8B-4C90C6731D4A}" dt="2022-08-07T09:38:42.776" v="4311" actId="6549"/>
          <ac:spMkLst>
            <pc:docMk/>
            <pc:sldMk cId="2558866466" sldId="371"/>
            <ac:spMk id="3" creationId="{FF124215-9079-B7C1-1764-643AE1B2859F}"/>
          </ac:spMkLst>
        </pc:spChg>
      </pc:sldChg>
      <pc:sldChg chg="addSp delSp modSp mod">
        <pc:chgData name="Sarah Mould" userId="21e54652e9a89753" providerId="LiveId" clId="{4212E460-DEA7-45DE-8D8B-4C90C6731D4A}" dt="2022-08-07T10:09:35.127" v="4313" actId="1076"/>
        <pc:sldMkLst>
          <pc:docMk/>
          <pc:sldMk cId="252420862" sldId="372"/>
        </pc:sldMkLst>
        <pc:spChg chg="mod">
          <ac:chgData name="Sarah Mould" userId="21e54652e9a89753" providerId="LiveId" clId="{4212E460-DEA7-45DE-8D8B-4C90C6731D4A}" dt="2022-08-06T19:45:55.221" v="1934" actId="20577"/>
          <ac:spMkLst>
            <pc:docMk/>
            <pc:sldMk cId="252420862" sldId="372"/>
            <ac:spMk id="2" creationId="{B457D1FF-3069-6186-981A-B621CBCA0C15}"/>
          </ac:spMkLst>
        </pc:spChg>
        <pc:spChg chg="del mod">
          <ac:chgData name="Sarah Mould" userId="21e54652e9a89753" providerId="LiveId" clId="{4212E460-DEA7-45DE-8D8B-4C90C6731D4A}" dt="2022-08-06T19:47:53.334" v="1948" actId="21"/>
          <ac:spMkLst>
            <pc:docMk/>
            <pc:sldMk cId="252420862" sldId="372"/>
            <ac:spMk id="3" creationId="{FF124215-9079-B7C1-1764-643AE1B2859F}"/>
          </ac:spMkLst>
        </pc:spChg>
        <pc:spChg chg="add mod">
          <ac:chgData name="Sarah Mould" userId="21e54652e9a89753" providerId="LiveId" clId="{4212E460-DEA7-45DE-8D8B-4C90C6731D4A}" dt="2022-08-07T10:09:35.127" v="4313" actId="1076"/>
          <ac:spMkLst>
            <pc:docMk/>
            <pc:sldMk cId="252420862" sldId="372"/>
            <ac:spMk id="7" creationId="{F889C3BC-4963-E12F-60B7-6BFE8DE07F92}"/>
          </ac:spMkLst>
        </pc:spChg>
        <pc:spChg chg="add mod">
          <ac:chgData name="Sarah Mould" userId="21e54652e9a89753" providerId="LiveId" clId="{4212E460-DEA7-45DE-8D8B-4C90C6731D4A}" dt="2022-08-06T20:05:15.214" v="2173" actId="6549"/>
          <ac:spMkLst>
            <pc:docMk/>
            <pc:sldMk cId="252420862" sldId="372"/>
            <ac:spMk id="9" creationId="{023B2B54-9E4C-DB91-BFD7-93EAAEDD2CA9}"/>
          </ac:spMkLst>
        </pc:spChg>
        <pc:picChg chg="add del mod">
          <ac:chgData name="Sarah Mould" userId="21e54652e9a89753" providerId="LiveId" clId="{4212E460-DEA7-45DE-8D8B-4C90C6731D4A}" dt="2022-08-06T19:48:24.210" v="1953" actId="478"/>
          <ac:picMkLst>
            <pc:docMk/>
            <pc:sldMk cId="252420862" sldId="372"/>
            <ac:picMk id="4" creationId="{4A7ADA16-D734-932B-37B5-B013DF3ED434}"/>
          </ac:picMkLst>
        </pc:picChg>
        <pc:picChg chg="add del">
          <ac:chgData name="Sarah Mould" userId="21e54652e9a89753" providerId="LiveId" clId="{4212E460-DEA7-45DE-8D8B-4C90C6731D4A}" dt="2022-08-06T19:48:28.731" v="1955" actId="478"/>
          <ac:picMkLst>
            <pc:docMk/>
            <pc:sldMk cId="252420862" sldId="372"/>
            <ac:picMk id="5" creationId="{2A00B241-7272-41C1-831A-2F1BD2BBBFC7}"/>
          </ac:picMkLst>
        </pc:picChg>
        <pc:picChg chg="add del mod">
          <ac:chgData name="Sarah Mould" userId="21e54652e9a89753" providerId="LiveId" clId="{4212E460-DEA7-45DE-8D8B-4C90C6731D4A}" dt="2022-08-06T19:47:53.334" v="1948" actId="21"/>
          <ac:picMkLst>
            <pc:docMk/>
            <pc:sldMk cId="252420862" sldId="372"/>
            <ac:picMk id="1026" creationId="{8E8C55FF-E9CE-B02A-F537-DCC4C5B857ED}"/>
          </ac:picMkLst>
        </pc:picChg>
        <pc:picChg chg="add mod">
          <ac:chgData name="Sarah Mould" userId="21e54652e9a89753" providerId="LiveId" clId="{4212E460-DEA7-45DE-8D8B-4C90C6731D4A}" dt="2022-08-06T19:55:58.560" v="2074" actId="1076"/>
          <ac:picMkLst>
            <pc:docMk/>
            <pc:sldMk cId="252420862" sldId="372"/>
            <ac:picMk id="1028" creationId="{35960BBF-EF78-4D9A-7233-6D0F7006C9EF}"/>
          </ac:picMkLst>
        </pc:picChg>
      </pc:sldChg>
      <pc:sldChg chg="addSp delSp modSp mod">
        <pc:chgData name="Sarah Mould" userId="21e54652e9a89753" providerId="LiveId" clId="{4212E460-DEA7-45DE-8D8B-4C90C6731D4A}" dt="2022-08-07T18:02:33.986" v="4480" actId="208"/>
        <pc:sldMkLst>
          <pc:docMk/>
          <pc:sldMk cId="3481930432" sldId="373"/>
        </pc:sldMkLst>
        <pc:spChg chg="del mod">
          <ac:chgData name="Sarah Mould" userId="21e54652e9a89753" providerId="LiveId" clId="{4212E460-DEA7-45DE-8D8B-4C90C6731D4A}" dt="2022-08-07T17:55:30.527" v="4357" actId="478"/>
          <ac:spMkLst>
            <pc:docMk/>
            <pc:sldMk cId="3481930432" sldId="373"/>
            <ac:spMk id="2" creationId="{00000000-0000-0000-0000-000000000000}"/>
          </ac:spMkLst>
        </pc:spChg>
        <pc:spChg chg="add mod">
          <ac:chgData name="Sarah Mould" userId="21e54652e9a89753" providerId="LiveId" clId="{4212E460-DEA7-45DE-8D8B-4C90C6731D4A}" dt="2022-08-07T18:02:33.986" v="4480" actId="208"/>
          <ac:spMkLst>
            <pc:docMk/>
            <pc:sldMk cId="3481930432" sldId="373"/>
            <ac:spMk id="3" creationId="{CD1D5056-4B6F-3F9E-59D0-80109F4A36CA}"/>
          </ac:spMkLst>
        </pc:spChg>
        <pc:spChg chg="add mod">
          <ac:chgData name="Sarah Mould" userId="21e54652e9a89753" providerId="LiveId" clId="{4212E460-DEA7-45DE-8D8B-4C90C6731D4A}" dt="2022-08-07T18:01:49.947" v="4467" actId="6549"/>
          <ac:spMkLst>
            <pc:docMk/>
            <pc:sldMk cId="3481930432" sldId="373"/>
            <ac:spMk id="4" creationId="{50A464F6-BE54-33C2-83E3-3B93825BECE0}"/>
          </ac:spMkLst>
        </pc:spChg>
        <pc:spChg chg="mod">
          <ac:chgData name="Sarah Mould" userId="21e54652e9a89753" providerId="LiveId" clId="{4212E460-DEA7-45DE-8D8B-4C90C6731D4A}" dt="2022-08-06T20:20:34.536" v="2249" actId="20577"/>
          <ac:spMkLst>
            <pc:docMk/>
            <pc:sldMk cId="3481930432" sldId="373"/>
            <ac:spMk id="20" creationId="{6A25DA0B-ED7D-4A23-94F0-F0AFC2A7F5F8}"/>
          </ac:spMkLst>
        </pc:spChg>
      </pc:sldChg>
      <pc:sldChg chg="modSp mod">
        <pc:chgData name="Sarah Mould" userId="21e54652e9a89753" providerId="LiveId" clId="{4212E460-DEA7-45DE-8D8B-4C90C6731D4A}" dt="2022-08-06T20:23:50.761" v="2338" actId="20577"/>
        <pc:sldMkLst>
          <pc:docMk/>
          <pc:sldMk cId="2192108449" sldId="374"/>
        </pc:sldMkLst>
        <pc:spChg chg="mod">
          <ac:chgData name="Sarah Mould" userId="21e54652e9a89753" providerId="LiveId" clId="{4212E460-DEA7-45DE-8D8B-4C90C6731D4A}" dt="2022-08-06T20:23:36.734" v="2336" actId="20577"/>
          <ac:spMkLst>
            <pc:docMk/>
            <pc:sldMk cId="2192108449" sldId="374"/>
            <ac:spMk id="2" creationId="{00000000-0000-0000-0000-000000000000}"/>
          </ac:spMkLst>
        </pc:spChg>
        <pc:spChg chg="mod">
          <ac:chgData name="Sarah Mould" userId="21e54652e9a89753" providerId="LiveId" clId="{4212E460-DEA7-45DE-8D8B-4C90C6731D4A}" dt="2022-08-06T20:23:50.761" v="2338" actId="20577"/>
          <ac:spMkLst>
            <pc:docMk/>
            <pc:sldMk cId="2192108449" sldId="374"/>
            <ac:spMk id="20" creationId="{6A25DA0B-ED7D-4A23-94F0-F0AFC2A7F5F8}"/>
          </ac:spMkLst>
        </pc:spChg>
      </pc:sldChg>
      <pc:sldChg chg="modSp mod">
        <pc:chgData name="Sarah Mould" userId="21e54652e9a89753" providerId="LiveId" clId="{4212E460-DEA7-45DE-8D8B-4C90C6731D4A}" dt="2022-08-06T20:33:08.986" v="2417" actId="20577"/>
        <pc:sldMkLst>
          <pc:docMk/>
          <pc:sldMk cId="2549450523" sldId="375"/>
        </pc:sldMkLst>
        <pc:spChg chg="mod">
          <ac:chgData name="Sarah Mould" userId="21e54652e9a89753" providerId="LiveId" clId="{4212E460-DEA7-45DE-8D8B-4C90C6731D4A}" dt="2022-08-06T20:33:08.986" v="2417" actId="20577"/>
          <ac:spMkLst>
            <pc:docMk/>
            <pc:sldMk cId="2549450523" sldId="375"/>
            <ac:spMk id="2" creationId="{00000000-0000-0000-0000-000000000000}"/>
          </ac:spMkLst>
        </pc:spChg>
        <pc:spChg chg="mod">
          <ac:chgData name="Sarah Mould" userId="21e54652e9a89753" providerId="LiveId" clId="{4212E460-DEA7-45DE-8D8B-4C90C6731D4A}" dt="2022-08-06T20:31:34.673" v="2344" actId="20577"/>
          <ac:spMkLst>
            <pc:docMk/>
            <pc:sldMk cId="2549450523" sldId="375"/>
            <ac:spMk id="20" creationId="{6A25DA0B-ED7D-4A23-94F0-F0AFC2A7F5F8}"/>
          </ac:spMkLst>
        </pc:spChg>
      </pc:sldChg>
      <pc:sldChg chg="addSp delSp modSp mod">
        <pc:chgData name="Sarah Mould" userId="21e54652e9a89753" providerId="LiveId" clId="{4212E460-DEA7-45DE-8D8B-4C90C6731D4A}" dt="2022-08-07T18:19:21.765" v="4611" actId="208"/>
        <pc:sldMkLst>
          <pc:docMk/>
          <pc:sldMk cId="3958525113" sldId="376"/>
        </pc:sldMkLst>
        <pc:spChg chg="del mod">
          <ac:chgData name="Sarah Mould" userId="21e54652e9a89753" providerId="LiveId" clId="{4212E460-DEA7-45DE-8D8B-4C90C6731D4A}" dt="2022-08-07T18:17:30.543" v="4563" actId="478"/>
          <ac:spMkLst>
            <pc:docMk/>
            <pc:sldMk cId="3958525113" sldId="376"/>
            <ac:spMk id="2" creationId="{00000000-0000-0000-0000-000000000000}"/>
          </ac:spMkLst>
        </pc:spChg>
        <pc:spChg chg="add mod">
          <ac:chgData name="Sarah Mould" userId="21e54652e9a89753" providerId="LiveId" clId="{4212E460-DEA7-45DE-8D8B-4C90C6731D4A}" dt="2022-08-07T18:19:21.765" v="4611" actId="208"/>
          <ac:spMkLst>
            <pc:docMk/>
            <pc:sldMk cId="3958525113" sldId="376"/>
            <ac:spMk id="3" creationId="{605B1870-EA12-AD3F-DBAA-096B16985438}"/>
          </ac:spMkLst>
        </pc:spChg>
        <pc:spChg chg="add del mod">
          <ac:chgData name="Sarah Mould" userId="21e54652e9a89753" providerId="LiveId" clId="{4212E460-DEA7-45DE-8D8B-4C90C6731D4A}" dt="2022-08-07T18:17:30.543" v="4565"/>
          <ac:spMkLst>
            <pc:docMk/>
            <pc:sldMk cId="3958525113" sldId="376"/>
            <ac:spMk id="4" creationId="{A6C16DA4-6D80-61F4-CEA5-E9225444CB83}"/>
          </ac:spMkLst>
        </pc:spChg>
        <pc:spChg chg="add mod">
          <ac:chgData name="Sarah Mould" userId="21e54652e9a89753" providerId="LiveId" clId="{4212E460-DEA7-45DE-8D8B-4C90C6731D4A}" dt="2022-08-07T18:19:08.809" v="4599" actId="403"/>
          <ac:spMkLst>
            <pc:docMk/>
            <pc:sldMk cId="3958525113" sldId="376"/>
            <ac:spMk id="5" creationId="{546C6378-5FD0-DEC5-5B65-5A9EC6C9E1F1}"/>
          </ac:spMkLst>
        </pc:spChg>
        <pc:spChg chg="mod">
          <ac:chgData name="Sarah Mould" userId="21e54652e9a89753" providerId="LiveId" clId="{4212E460-DEA7-45DE-8D8B-4C90C6731D4A}" dt="2022-08-06T20:37:10.234" v="2509" actId="20577"/>
          <ac:spMkLst>
            <pc:docMk/>
            <pc:sldMk cId="3958525113" sldId="376"/>
            <ac:spMk id="20" creationId="{6A25DA0B-ED7D-4A23-94F0-F0AFC2A7F5F8}"/>
          </ac:spMkLst>
        </pc:spChg>
      </pc:sldChg>
      <pc:sldChg chg="addSp delSp modSp mod">
        <pc:chgData name="Sarah Mould" userId="21e54652e9a89753" providerId="LiveId" clId="{4212E460-DEA7-45DE-8D8B-4C90C6731D4A}" dt="2022-08-07T18:22:34.260" v="4628" actId="20577"/>
        <pc:sldMkLst>
          <pc:docMk/>
          <pc:sldMk cId="2736486862" sldId="377"/>
        </pc:sldMkLst>
        <pc:spChg chg="add mod">
          <ac:chgData name="Sarah Mould" userId="21e54652e9a89753" providerId="LiveId" clId="{4212E460-DEA7-45DE-8D8B-4C90C6731D4A}" dt="2022-08-07T18:22:34.260" v="4628" actId="20577"/>
          <ac:spMkLst>
            <pc:docMk/>
            <pc:sldMk cId="2736486862" sldId="377"/>
            <ac:spMk id="3" creationId="{CED86DAB-A0CC-B65D-A775-1AF75753991E}"/>
          </ac:spMkLst>
        </pc:spChg>
        <pc:spChg chg="mod">
          <ac:chgData name="Sarah Mould" userId="21e54652e9a89753" providerId="LiveId" clId="{4212E460-DEA7-45DE-8D8B-4C90C6731D4A}" dt="2022-08-06T20:50:45.773" v="3229" actId="20577"/>
          <ac:spMkLst>
            <pc:docMk/>
            <pc:sldMk cId="2736486862" sldId="377"/>
            <ac:spMk id="20" creationId="{6A25DA0B-ED7D-4A23-94F0-F0AFC2A7F5F8}"/>
          </ac:spMkLst>
        </pc:spChg>
        <pc:picChg chg="del">
          <ac:chgData name="Sarah Mould" userId="21e54652e9a89753" providerId="LiveId" clId="{4212E460-DEA7-45DE-8D8B-4C90C6731D4A}" dt="2022-08-06T20:50:23.522" v="3212" actId="478"/>
          <ac:picMkLst>
            <pc:docMk/>
            <pc:sldMk cId="2736486862" sldId="377"/>
            <ac:picMk id="2" creationId="{7A65C003-1C84-8B8D-5595-1D919A08AF42}"/>
          </ac:picMkLst>
        </pc:picChg>
        <pc:picChg chg="del mod">
          <ac:chgData name="Sarah Mould" userId="21e54652e9a89753" providerId="LiveId" clId="{4212E460-DEA7-45DE-8D8B-4C90C6731D4A}" dt="2022-08-06T20:50:29.596" v="3222" actId="478"/>
          <ac:picMkLst>
            <pc:docMk/>
            <pc:sldMk cId="2736486862" sldId="377"/>
            <ac:picMk id="4" creationId="{89ECAB85-9B63-8913-93FE-8CAEC8B3A1F1}"/>
          </ac:picMkLst>
        </pc:picChg>
        <pc:picChg chg="del mod">
          <ac:chgData name="Sarah Mould" userId="21e54652e9a89753" providerId="LiveId" clId="{4212E460-DEA7-45DE-8D8B-4C90C6731D4A}" dt="2022-08-06T20:50:26.268" v="3217" actId="478"/>
          <ac:picMkLst>
            <pc:docMk/>
            <pc:sldMk cId="2736486862" sldId="377"/>
            <ac:picMk id="1028" creationId="{EDCFEB6D-56FE-E14D-B453-BA9F97E99785}"/>
          </ac:picMkLst>
        </pc:picChg>
        <pc:picChg chg="del">
          <ac:chgData name="Sarah Mould" userId="21e54652e9a89753" providerId="LiveId" clId="{4212E460-DEA7-45DE-8D8B-4C90C6731D4A}" dt="2022-08-06T20:50:31.993" v="3225" actId="478"/>
          <ac:picMkLst>
            <pc:docMk/>
            <pc:sldMk cId="2736486862" sldId="377"/>
            <ac:picMk id="1030" creationId="{26794161-BAA4-C992-C9C0-6CD4C6418752}"/>
          </ac:picMkLst>
        </pc:picChg>
        <pc:picChg chg="del">
          <ac:chgData name="Sarah Mould" userId="21e54652e9a89753" providerId="LiveId" clId="{4212E460-DEA7-45DE-8D8B-4C90C6731D4A}" dt="2022-08-06T20:50:30.455" v="3223" actId="478"/>
          <ac:picMkLst>
            <pc:docMk/>
            <pc:sldMk cId="2736486862" sldId="377"/>
            <ac:picMk id="1034" creationId="{164240B3-E025-2710-2655-A4FD7B55858C}"/>
          </ac:picMkLst>
        </pc:picChg>
        <pc:picChg chg="del">
          <ac:chgData name="Sarah Mould" userId="21e54652e9a89753" providerId="LiveId" clId="{4212E460-DEA7-45DE-8D8B-4C90C6731D4A}" dt="2022-08-06T20:50:31.154" v="3224" actId="478"/>
          <ac:picMkLst>
            <pc:docMk/>
            <pc:sldMk cId="2736486862" sldId="377"/>
            <ac:picMk id="1036" creationId="{CC582D87-693F-E64A-0FE2-6FFD1CC4B945}"/>
          </ac:picMkLst>
        </pc:picChg>
        <pc:picChg chg="del mod">
          <ac:chgData name="Sarah Mould" userId="21e54652e9a89753" providerId="LiveId" clId="{4212E460-DEA7-45DE-8D8B-4C90C6731D4A}" dt="2022-08-06T20:50:24.606" v="3214" actId="478"/>
          <ac:picMkLst>
            <pc:docMk/>
            <pc:sldMk cId="2736486862" sldId="377"/>
            <ac:picMk id="1040" creationId="{96168530-149A-95E9-C667-26268CCBD4A1}"/>
          </ac:picMkLst>
        </pc:picChg>
        <pc:picChg chg="del">
          <ac:chgData name="Sarah Mould" userId="21e54652e9a89753" providerId="LiveId" clId="{4212E460-DEA7-45DE-8D8B-4C90C6731D4A}" dt="2022-08-06T20:50:27.023" v="3218" actId="478"/>
          <ac:picMkLst>
            <pc:docMk/>
            <pc:sldMk cId="2736486862" sldId="377"/>
            <ac:picMk id="1042" creationId="{CB4A1A86-C52E-3671-6697-68D56104C427}"/>
          </ac:picMkLst>
        </pc:picChg>
        <pc:picChg chg="del">
          <ac:chgData name="Sarah Mould" userId="21e54652e9a89753" providerId="LiveId" clId="{4212E460-DEA7-45DE-8D8B-4C90C6731D4A}" dt="2022-08-06T20:50:28.806" v="3220" actId="478"/>
          <ac:picMkLst>
            <pc:docMk/>
            <pc:sldMk cId="2736486862" sldId="377"/>
            <ac:picMk id="1044" creationId="{819072E8-8EB0-FD85-5177-4918374FCE86}"/>
          </ac:picMkLst>
        </pc:picChg>
        <pc:picChg chg="del">
          <ac:chgData name="Sarah Mould" userId="21e54652e9a89753" providerId="LiveId" clId="{4212E460-DEA7-45DE-8D8B-4C90C6731D4A}" dt="2022-08-06T20:50:28.002" v="3219" actId="478"/>
          <ac:picMkLst>
            <pc:docMk/>
            <pc:sldMk cId="2736486862" sldId="377"/>
            <ac:picMk id="1048" creationId="{959B2999-FA6C-6308-656F-0AA265BBBA5C}"/>
          </ac:picMkLst>
        </pc:picChg>
        <pc:picChg chg="del">
          <ac:chgData name="Sarah Mould" userId="21e54652e9a89753" providerId="LiveId" clId="{4212E460-DEA7-45DE-8D8B-4C90C6731D4A}" dt="2022-08-06T20:50:25.586" v="3215" actId="478"/>
          <ac:picMkLst>
            <pc:docMk/>
            <pc:sldMk cId="2736486862" sldId="377"/>
            <ac:picMk id="1050" creationId="{82ACDA0F-A1F3-3DBA-DA56-68EE10ABD9B7}"/>
          </ac:picMkLst>
        </pc:picChg>
        <pc:picChg chg="del mod">
          <ac:chgData name="Sarah Mould" userId="21e54652e9a89753" providerId="LiveId" clId="{4212E460-DEA7-45DE-8D8B-4C90C6731D4A}" dt="2022-08-06T20:50:32.987" v="3227" actId="478"/>
          <ac:picMkLst>
            <pc:docMk/>
            <pc:sldMk cId="2736486862" sldId="377"/>
            <ac:picMk id="1052" creationId="{9B308375-ACF2-D128-D7E4-59B4DE900FEB}"/>
          </ac:picMkLst>
        </pc:picChg>
      </pc:sldChg>
      <pc:sldChg chg="add del">
        <pc:chgData name="Sarah Mould" userId="21e54652e9a89753" providerId="LiveId" clId="{4212E460-DEA7-45DE-8D8B-4C90C6731D4A}" dt="2022-08-06T20:50:58.434" v="3231"/>
        <pc:sldMkLst>
          <pc:docMk/>
          <pc:sldMk cId="273933519" sldId="378"/>
        </pc:sldMkLst>
      </pc:sldChg>
      <pc:sldChg chg="addSp modSp mod">
        <pc:chgData name="Sarah Mould" userId="21e54652e9a89753" providerId="LiveId" clId="{4212E460-DEA7-45DE-8D8B-4C90C6731D4A}" dt="2022-08-06T21:12:55.899" v="3346" actId="208"/>
        <pc:sldMkLst>
          <pc:docMk/>
          <pc:sldMk cId="1748485487" sldId="378"/>
        </pc:sldMkLst>
        <pc:spChg chg="mod">
          <ac:chgData name="Sarah Mould" userId="21e54652e9a89753" providerId="LiveId" clId="{4212E460-DEA7-45DE-8D8B-4C90C6731D4A}" dt="2022-08-06T21:12:55.899" v="3346" actId="208"/>
          <ac:spMkLst>
            <pc:docMk/>
            <pc:sldMk cId="1748485487" sldId="378"/>
            <ac:spMk id="3" creationId="{CED86DAB-A0CC-B65D-A775-1AF75753991E}"/>
          </ac:spMkLst>
        </pc:spChg>
        <pc:spChg chg="mod">
          <ac:chgData name="Sarah Mould" userId="21e54652e9a89753" providerId="LiveId" clId="{4212E460-DEA7-45DE-8D8B-4C90C6731D4A}" dt="2022-08-06T20:53:35.588" v="3272" actId="20577"/>
          <ac:spMkLst>
            <pc:docMk/>
            <pc:sldMk cId="1748485487" sldId="378"/>
            <ac:spMk id="20" creationId="{6A25DA0B-ED7D-4A23-94F0-F0AFC2A7F5F8}"/>
          </ac:spMkLst>
        </pc:spChg>
        <pc:picChg chg="add mod">
          <ac:chgData name="Sarah Mould" userId="21e54652e9a89753" providerId="LiveId" clId="{4212E460-DEA7-45DE-8D8B-4C90C6731D4A}" dt="2022-08-06T21:12:34.395" v="3335" actId="14100"/>
          <ac:picMkLst>
            <pc:docMk/>
            <pc:sldMk cId="1748485487" sldId="378"/>
            <ac:picMk id="2" creationId="{496342C3-5D7C-7B2F-5AA0-2E349DCA1397}"/>
          </ac:picMkLst>
        </pc:picChg>
        <pc:picChg chg="add mod">
          <ac:chgData name="Sarah Mould" userId="21e54652e9a89753" providerId="LiveId" clId="{4212E460-DEA7-45DE-8D8B-4C90C6731D4A}" dt="2022-08-06T21:12:28.673" v="3333" actId="14100"/>
          <ac:picMkLst>
            <pc:docMk/>
            <pc:sldMk cId="1748485487" sldId="378"/>
            <ac:picMk id="4" creationId="{299A0117-2C0F-DB47-8E24-97750DAFBCFE}"/>
          </ac:picMkLst>
        </pc:picChg>
      </pc:sldChg>
      <pc:sldChg chg="addSp delSp modSp mod">
        <pc:chgData name="Sarah Mould" userId="21e54652e9a89753" providerId="LiveId" clId="{4212E460-DEA7-45DE-8D8B-4C90C6731D4A}" dt="2022-08-07T18:42:57.913" v="4631" actId="1076"/>
        <pc:sldMkLst>
          <pc:docMk/>
          <pc:sldMk cId="3361651416" sldId="379"/>
        </pc:sldMkLst>
        <pc:spChg chg="del mod">
          <ac:chgData name="Sarah Mould" userId="21e54652e9a89753" providerId="LiveId" clId="{4212E460-DEA7-45DE-8D8B-4C90C6731D4A}" dt="2022-08-06T21:22:55.374" v="3380" actId="478"/>
          <ac:spMkLst>
            <pc:docMk/>
            <pc:sldMk cId="3361651416" sldId="379"/>
            <ac:spMk id="3" creationId="{CED86DAB-A0CC-B65D-A775-1AF75753991E}"/>
          </ac:spMkLst>
        </pc:spChg>
        <pc:spChg chg="add mod">
          <ac:chgData name="Sarah Mould" userId="21e54652e9a89753" providerId="LiveId" clId="{4212E460-DEA7-45DE-8D8B-4C90C6731D4A}" dt="2022-08-07T18:42:57.913" v="4631" actId="1076"/>
          <ac:spMkLst>
            <pc:docMk/>
            <pc:sldMk cId="3361651416" sldId="379"/>
            <ac:spMk id="5" creationId="{EEECBC8A-8EA7-5CD7-62EC-39034B141012}"/>
          </ac:spMkLst>
        </pc:spChg>
        <pc:spChg chg="mod">
          <ac:chgData name="Sarah Mould" userId="21e54652e9a89753" providerId="LiveId" clId="{4212E460-DEA7-45DE-8D8B-4C90C6731D4A}" dt="2022-08-06T21:14:13.744" v="3373" actId="20577"/>
          <ac:spMkLst>
            <pc:docMk/>
            <pc:sldMk cId="3361651416" sldId="379"/>
            <ac:spMk id="20" creationId="{6A25DA0B-ED7D-4A23-94F0-F0AFC2A7F5F8}"/>
          </ac:spMkLst>
        </pc:spChg>
        <pc:picChg chg="add del mod">
          <ac:chgData name="Sarah Mould" userId="21e54652e9a89753" providerId="LiveId" clId="{4212E460-DEA7-45DE-8D8B-4C90C6731D4A}" dt="2022-08-06T21:29:26.433" v="3388" actId="478"/>
          <ac:picMkLst>
            <pc:docMk/>
            <pc:sldMk cId="3361651416" sldId="379"/>
            <ac:picMk id="2" creationId="{6C7493E4-B1CA-FF76-5E11-8539C28916B9}"/>
          </ac:picMkLst>
        </pc:picChg>
        <pc:picChg chg="add mod">
          <ac:chgData name="Sarah Mould" userId="21e54652e9a89753" providerId="LiveId" clId="{4212E460-DEA7-45DE-8D8B-4C90C6731D4A}" dt="2022-08-06T21:39:11.509" v="3561" actId="1076"/>
          <ac:picMkLst>
            <pc:docMk/>
            <pc:sldMk cId="3361651416" sldId="379"/>
            <ac:picMk id="4" creationId="{683295F3-E7CB-27BF-7FFC-23265AA2FCD1}"/>
          </ac:picMkLst>
        </pc:picChg>
        <pc:picChg chg="add mod">
          <ac:chgData name="Sarah Mould" userId="21e54652e9a89753" providerId="LiveId" clId="{4212E460-DEA7-45DE-8D8B-4C90C6731D4A}" dt="2022-08-06T21:39:15.998" v="3563" actId="14100"/>
          <ac:picMkLst>
            <pc:docMk/>
            <pc:sldMk cId="3361651416" sldId="379"/>
            <ac:picMk id="1026" creationId="{5504A4E4-A1D3-D061-4187-62BACC8D2C83}"/>
          </ac:picMkLst>
        </pc:picChg>
      </pc:sldChg>
      <pc:sldChg chg="addSp delSp modSp mod">
        <pc:chgData name="Sarah Mould" userId="21e54652e9a89753" providerId="LiveId" clId="{4212E460-DEA7-45DE-8D8B-4C90C6731D4A}" dt="2022-08-06T21:32:39.124" v="3482" actId="20577"/>
        <pc:sldMkLst>
          <pc:docMk/>
          <pc:sldMk cId="4246683528" sldId="380"/>
        </pc:sldMkLst>
        <pc:spChg chg="del mod">
          <ac:chgData name="Sarah Mould" userId="21e54652e9a89753" providerId="LiveId" clId="{4212E460-DEA7-45DE-8D8B-4C90C6731D4A}" dt="2022-08-06T21:31:49.487" v="3404"/>
          <ac:spMkLst>
            <pc:docMk/>
            <pc:sldMk cId="4246683528" sldId="380"/>
            <ac:spMk id="3" creationId="{CED86DAB-A0CC-B65D-A775-1AF75753991E}"/>
          </ac:spMkLst>
        </pc:spChg>
        <pc:spChg chg="add mod">
          <ac:chgData name="Sarah Mould" userId="21e54652e9a89753" providerId="LiveId" clId="{4212E460-DEA7-45DE-8D8B-4C90C6731D4A}" dt="2022-08-06T21:32:39.124" v="3482" actId="20577"/>
          <ac:spMkLst>
            <pc:docMk/>
            <pc:sldMk cId="4246683528" sldId="380"/>
            <ac:spMk id="4" creationId="{82D8D3DC-D761-8433-FBF7-37E483A042DB}"/>
          </ac:spMkLst>
        </pc:spChg>
        <pc:spChg chg="mod">
          <ac:chgData name="Sarah Mould" userId="21e54652e9a89753" providerId="LiveId" clId="{4212E460-DEA7-45DE-8D8B-4C90C6731D4A}" dt="2022-08-06T21:31:41.135" v="3401" actId="20577"/>
          <ac:spMkLst>
            <pc:docMk/>
            <pc:sldMk cId="4246683528" sldId="380"/>
            <ac:spMk id="20" creationId="{6A25DA0B-ED7D-4A23-94F0-F0AFC2A7F5F8}"/>
          </ac:spMkLst>
        </pc:spChg>
      </pc:sldChg>
      <pc:sldChg chg="addSp delSp modSp del mod">
        <pc:chgData name="Sarah Mould" userId="21e54652e9a89753" providerId="LiveId" clId="{4212E460-DEA7-45DE-8D8B-4C90C6731D4A}" dt="2022-08-07T22:31:53.995" v="5103" actId="47"/>
        <pc:sldMkLst>
          <pc:docMk/>
          <pc:sldMk cId="3906442775" sldId="381"/>
        </pc:sldMkLst>
        <pc:spChg chg="add mod">
          <ac:chgData name="Sarah Mould" userId="21e54652e9a89753" providerId="LiveId" clId="{4212E460-DEA7-45DE-8D8B-4C90C6731D4A}" dt="2022-08-06T22:12:00.676" v="3740" actId="404"/>
          <ac:spMkLst>
            <pc:docMk/>
            <pc:sldMk cId="3906442775" sldId="381"/>
            <ac:spMk id="4" creationId="{10A09BB3-93F6-9AFD-D739-149F85896256}"/>
          </ac:spMkLst>
        </pc:spChg>
        <pc:spChg chg="mod">
          <ac:chgData name="Sarah Mould" userId="21e54652e9a89753" providerId="LiveId" clId="{4212E460-DEA7-45DE-8D8B-4C90C6731D4A}" dt="2022-08-07T19:05:14.214" v="4831" actId="20577"/>
          <ac:spMkLst>
            <pc:docMk/>
            <pc:sldMk cId="3906442775" sldId="381"/>
            <ac:spMk id="20" creationId="{6A25DA0B-ED7D-4A23-94F0-F0AFC2A7F5F8}"/>
          </ac:spMkLst>
        </pc:spChg>
        <pc:picChg chg="del">
          <ac:chgData name="Sarah Mould" userId="21e54652e9a89753" providerId="LiveId" clId="{4212E460-DEA7-45DE-8D8B-4C90C6731D4A}" dt="2022-08-06T21:40:19.715" v="3571" actId="478"/>
          <ac:picMkLst>
            <pc:docMk/>
            <pc:sldMk cId="3906442775" sldId="381"/>
            <ac:picMk id="2" creationId="{55CA07B7-228D-F771-5A39-39BBAFCD847B}"/>
          </ac:picMkLst>
        </pc:picChg>
        <pc:picChg chg="del">
          <ac:chgData name="Sarah Mould" userId="21e54652e9a89753" providerId="LiveId" clId="{4212E460-DEA7-45DE-8D8B-4C90C6731D4A}" dt="2022-08-06T21:40:21.821" v="3573" actId="478"/>
          <ac:picMkLst>
            <pc:docMk/>
            <pc:sldMk cId="3906442775" sldId="381"/>
            <ac:picMk id="3" creationId="{7DBC99E2-2FE1-D566-F4C0-A5CC6C98D01D}"/>
          </ac:picMkLst>
        </pc:picChg>
        <pc:picChg chg="del">
          <ac:chgData name="Sarah Mould" userId="21e54652e9a89753" providerId="LiveId" clId="{4212E460-DEA7-45DE-8D8B-4C90C6731D4A}" dt="2022-08-06T21:40:22.560" v="3574" actId="478"/>
          <ac:picMkLst>
            <pc:docMk/>
            <pc:sldMk cId="3906442775" sldId="381"/>
            <ac:picMk id="8" creationId="{242D45AD-93C8-E434-1D76-084324536A64}"/>
          </ac:picMkLst>
        </pc:picChg>
        <pc:picChg chg="del">
          <ac:chgData name="Sarah Mould" userId="21e54652e9a89753" providerId="LiveId" clId="{4212E460-DEA7-45DE-8D8B-4C90C6731D4A}" dt="2022-08-06T21:40:20.717" v="3572" actId="478"/>
          <ac:picMkLst>
            <pc:docMk/>
            <pc:sldMk cId="3906442775" sldId="381"/>
            <ac:picMk id="9" creationId="{FD072EDD-9B7A-77D6-7FB4-10162A2DECF3}"/>
          </ac:picMkLst>
        </pc:picChg>
        <pc:picChg chg="del">
          <ac:chgData name="Sarah Mould" userId="21e54652e9a89753" providerId="LiveId" clId="{4212E460-DEA7-45DE-8D8B-4C90C6731D4A}" dt="2022-08-06T21:40:23.466" v="3575" actId="478"/>
          <ac:picMkLst>
            <pc:docMk/>
            <pc:sldMk cId="3906442775" sldId="381"/>
            <ac:picMk id="10" creationId="{BF2FE2C7-726C-B1EC-4A91-EF5C19470421}"/>
          </ac:picMkLst>
        </pc:picChg>
        <pc:picChg chg="del">
          <ac:chgData name="Sarah Mould" userId="21e54652e9a89753" providerId="LiveId" clId="{4212E460-DEA7-45DE-8D8B-4C90C6731D4A}" dt="2022-08-06T21:40:24.237" v="3576" actId="478"/>
          <ac:picMkLst>
            <pc:docMk/>
            <pc:sldMk cId="3906442775" sldId="381"/>
            <ac:picMk id="11" creationId="{3BAE2E32-4056-3AA8-D4BA-6D4106FB8BB7}"/>
          </ac:picMkLst>
        </pc:picChg>
      </pc:sldChg>
      <pc:sldChg chg="addSp modSp mod">
        <pc:chgData name="Sarah Mould" userId="21e54652e9a89753" providerId="LiveId" clId="{4212E460-DEA7-45DE-8D8B-4C90C6731D4A}" dt="2022-08-07T22:30:39.274" v="5102" actId="20577"/>
        <pc:sldMkLst>
          <pc:docMk/>
          <pc:sldMk cId="3875359788" sldId="382"/>
        </pc:sldMkLst>
        <pc:spChg chg="add mod">
          <ac:chgData name="Sarah Mould" userId="21e54652e9a89753" providerId="LiveId" clId="{4212E460-DEA7-45DE-8D8B-4C90C6731D4A}" dt="2022-08-06T21:55:44.032" v="3603" actId="208"/>
          <ac:spMkLst>
            <pc:docMk/>
            <pc:sldMk cId="3875359788" sldId="382"/>
            <ac:spMk id="2" creationId="{445D4D80-CF3E-805C-D8CE-B5C7D1A04BAB}"/>
          </ac:spMkLst>
        </pc:spChg>
        <pc:spChg chg="mod">
          <ac:chgData name="Sarah Mould" userId="21e54652e9a89753" providerId="LiveId" clId="{4212E460-DEA7-45DE-8D8B-4C90C6731D4A}" dt="2022-08-07T22:30:39.274" v="5102" actId="20577"/>
          <ac:spMkLst>
            <pc:docMk/>
            <pc:sldMk cId="3875359788" sldId="382"/>
            <ac:spMk id="20" creationId="{6A25DA0B-ED7D-4A23-94F0-F0AFC2A7F5F8}"/>
          </ac:spMkLst>
        </pc:spChg>
        <pc:picChg chg="add">
          <ac:chgData name="Sarah Mould" userId="21e54652e9a89753" providerId="LiveId" clId="{4212E460-DEA7-45DE-8D8B-4C90C6731D4A}" dt="2022-08-06T21:54:51.561" v="3577"/>
          <ac:picMkLst>
            <pc:docMk/>
            <pc:sldMk cId="3875359788" sldId="382"/>
            <ac:picMk id="2050" creationId="{A29E0B57-A01A-2B9A-979F-D7DEE9FEA2F4}"/>
          </ac:picMkLst>
        </pc:picChg>
      </pc:sldChg>
      <pc:sldChg chg="modSp del mod">
        <pc:chgData name="Sarah Mould" userId="21e54652e9a89753" providerId="LiveId" clId="{4212E460-DEA7-45DE-8D8B-4C90C6731D4A}" dt="2022-08-07T19:05:26.495" v="4834" actId="47"/>
        <pc:sldMkLst>
          <pc:docMk/>
          <pc:sldMk cId="2105118196" sldId="383"/>
        </pc:sldMkLst>
        <pc:spChg chg="mod">
          <ac:chgData name="Sarah Mould" userId="21e54652e9a89753" providerId="LiveId" clId="{4212E460-DEA7-45DE-8D8B-4C90C6731D4A}" dt="2022-08-06T22:30:51.998" v="3978" actId="20577"/>
          <ac:spMkLst>
            <pc:docMk/>
            <pc:sldMk cId="2105118196" sldId="383"/>
            <ac:spMk id="3" creationId="{31034AF7-FD5A-4D20-A9F7-8C2D4E7E792E}"/>
          </ac:spMkLst>
        </pc:spChg>
        <pc:spChg chg="mod">
          <ac:chgData name="Sarah Mould" userId="21e54652e9a89753" providerId="LiveId" clId="{4212E460-DEA7-45DE-8D8B-4C90C6731D4A}" dt="2022-08-06T22:40:23.611" v="4042" actId="20577"/>
          <ac:spMkLst>
            <pc:docMk/>
            <pc:sldMk cId="2105118196" sldId="383"/>
            <ac:spMk id="5" creationId="{1C4082C5-74EC-4A8E-9FF1-B34056958B75}"/>
          </ac:spMkLst>
        </pc:spChg>
      </pc:sldChg>
      <pc:sldChg chg="addSp modSp new mod">
        <pc:chgData name="Sarah Mould" userId="21e54652e9a89753" providerId="LiveId" clId="{4212E460-DEA7-45DE-8D8B-4C90C6731D4A}" dt="2022-08-07T18:59:10.259" v="4828" actId="1076"/>
        <pc:sldMkLst>
          <pc:docMk/>
          <pc:sldMk cId="3578079595" sldId="384"/>
        </pc:sldMkLst>
        <pc:spChg chg="add mod">
          <ac:chgData name="Sarah Mould" userId="21e54652e9a89753" providerId="LiveId" clId="{4212E460-DEA7-45DE-8D8B-4C90C6731D4A}" dt="2022-08-07T18:49:22.909" v="4647" actId="404"/>
          <ac:spMkLst>
            <pc:docMk/>
            <pc:sldMk cId="3578079595" sldId="384"/>
            <ac:spMk id="2" creationId="{69446D3E-8127-0CE6-5B83-E75AA83C32A7}"/>
          </ac:spMkLst>
        </pc:spChg>
        <pc:spChg chg="add mod">
          <ac:chgData name="Sarah Mould" userId="21e54652e9a89753" providerId="LiveId" clId="{4212E460-DEA7-45DE-8D8B-4C90C6731D4A}" dt="2022-08-07T18:59:08.889" v="4827" actId="14100"/>
          <ac:spMkLst>
            <pc:docMk/>
            <pc:sldMk cId="3578079595" sldId="384"/>
            <ac:spMk id="3" creationId="{00E72F20-44A3-2631-108C-363530A5461B}"/>
          </ac:spMkLst>
        </pc:spChg>
        <pc:spChg chg="add mod">
          <ac:chgData name="Sarah Mould" userId="21e54652e9a89753" providerId="LiveId" clId="{4212E460-DEA7-45DE-8D8B-4C90C6731D4A}" dt="2022-08-07T18:57:49.015" v="4786" actId="1076"/>
          <ac:spMkLst>
            <pc:docMk/>
            <pc:sldMk cId="3578079595" sldId="384"/>
            <ac:spMk id="4" creationId="{16DF1BE9-1898-D98D-C3B4-80794D07F056}"/>
          </ac:spMkLst>
        </pc:spChg>
        <pc:spChg chg="add mod">
          <ac:chgData name="Sarah Mould" userId="21e54652e9a89753" providerId="LiveId" clId="{4212E460-DEA7-45DE-8D8B-4C90C6731D4A}" dt="2022-08-07T18:57:56.588" v="4788" actId="1076"/>
          <ac:spMkLst>
            <pc:docMk/>
            <pc:sldMk cId="3578079595" sldId="384"/>
            <ac:spMk id="5" creationId="{12F35E7E-F551-EF2C-8DC7-590715AF1F01}"/>
          </ac:spMkLst>
        </pc:spChg>
        <pc:spChg chg="add mod">
          <ac:chgData name="Sarah Mould" userId="21e54652e9a89753" providerId="LiveId" clId="{4212E460-DEA7-45DE-8D8B-4C90C6731D4A}" dt="2022-08-07T18:58:02.642" v="4791" actId="1076"/>
          <ac:spMkLst>
            <pc:docMk/>
            <pc:sldMk cId="3578079595" sldId="384"/>
            <ac:spMk id="6" creationId="{B260775E-E434-0DEB-98A7-89E8C5D51AE6}"/>
          </ac:spMkLst>
        </pc:spChg>
        <pc:picChg chg="add mod">
          <ac:chgData name="Sarah Mould" userId="21e54652e9a89753" providerId="LiveId" clId="{4212E460-DEA7-45DE-8D8B-4C90C6731D4A}" dt="2022-08-07T18:57:51.392" v="4787" actId="1076"/>
          <ac:picMkLst>
            <pc:docMk/>
            <pc:sldMk cId="3578079595" sldId="384"/>
            <ac:picMk id="1026" creationId="{9FE84E06-7465-46E6-E89C-5806505AE62E}"/>
          </ac:picMkLst>
        </pc:picChg>
        <pc:picChg chg="add mod">
          <ac:chgData name="Sarah Mould" userId="21e54652e9a89753" providerId="LiveId" clId="{4212E460-DEA7-45DE-8D8B-4C90C6731D4A}" dt="2022-08-07T18:57:59.014" v="4789" actId="1076"/>
          <ac:picMkLst>
            <pc:docMk/>
            <pc:sldMk cId="3578079595" sldId="384"/>
            <ac:picMk id="1028" creationId="{B136849C-F6CD-A6CD-9A19-9FED37370FCF}"/>
          </ac:picMkLst>
        </pc:picChg>
        <pc:picChg chg="add mod">
          <ac:chgData name="Sarah Mould" userId="21e54652e9a89753" providerId="LiveId" clId="{4212E460-DEA7-45DE-8D8B-4C90C6731D4A}" dt="2022-08-07T18:59:10.259" v="4828" actId="1076"/>
          <ac:picMkLst>
            <pc:docMk/>
            <pc:sldMk cId="3578079595" sldId="384"/>
            <ac:picMk id="1030" creationId="{CC83320E-7F6E-37F5-6527-A39BD3B0587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D71E2F-60FB-46B3-83D7-823F9126957A}" type="datetimeFigureOut">
              <a:rPr lang="en-GB" smtClean="0"/>
              <a:t>27/03/2023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BB10B3-8923-4309-8724-30A4678A0690}" type="slidenum">
              <a:rPr lang="en-GB" smtClean="0"/>
              <a:t>‹#›</a:t>
            </a:fld>
            <a:endParaRPr lang="en-GB"/>
          </a:p>
        </p:txBody>
      </p:sp>
    </p:spTree>
    <p:extLst>
      <p:ext uri="{BB962C8B-B14F-4D97-AF65-F5344CB8AC3E}">
        <p14:creationId xmlns:p14="http://schemas.microsoft.com/office/powerpoint/2010/main" val="2276275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CFBAF8-0CAF-4EF3-A6FD-C54CBDF9AE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16BB9755-1453-41FB-8DC4-B4165D74F5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Slide Number Placeholder 5">
            <a:extLst>
              <a:ext uri="{FF2B5EF4-FFF2-40B4-BE49-F238E27FC236}">
                <a16:creationId xmlns="" xmlns:a16="http://schemas.microsoft.com/office/drawing/2014/main" id="{5EFF364F-EE39-4A8A-EFEB-0FE5E3291D69}"/>
              </a:ext>
            </a:extLst>
          </p:cNvPr>
          <p:cNvSpPr>
            <a:spLocks noGrp="1"/>
          </p:cNvSpPr>
          <p:nvPr>
            <p:ph type="sldNum" sz="quarter" idx="4"/>
          </p:nvPr>
        </p:nvSpPr>
        <p:spPr>
          <a:xfrm>
            <a:off x="10913579" y="0"/>
            <a:ext cx="1166191" cy="365125"/>
          </a:xfrm>
          <a:prstGeom prst="rect">
            <a:avLst/>
          </a:prstGeom>
        </p:spPr>
        <p:txBody>
          <a:bodyPr vert="horz" lIns="91440" tIns="45720" rIns="91440" bIns="45720" rtlCol="0" anchor="ctr"/>
          <a:lstStyle>
            <a:lvl1pPr algn="r">
              <a:defRPr sz="1200">
                <a:solidFill>
                  <a:srgbClr val="5A1301"/>
                </a:solidFill>
              </a:defRPr>
            </a:lvl1pPr>
          </a:lstStyle>
          <a:p>
            <a:r>
              <a:rPr lang="en-GB" b="1" dirty="0">
                <a:latin typeface="Arial" panose="020B0604020202020204" pitchFamily="34" charset="0"/>
                <a:cs typeface="Arial" panose="020B0604020202020204" pitchFamily="34" charset="0"/>
              </a:rPr>
              <a:t>Slide</a:t>
            </a:r>
            <a:r>
              <a:rPr lang="en-GB" dirty="0"/>
              <a:t> </a:t>
            </a:r>
            <a:fld id="{B1A00119-0275-4F71-B6B2-6AB842F26D3F}" type="slidenum">
              <a:rPr lang="en-GB" b="1" smtClean="0">
                <a:latin typeface="Arial" panose="020B0604020202020204" pitchFamily="34" charset="0"/>
                <a:cs typeface="Arial" panose="020B0604020202020204" pitchFamily="34" charset="0"/>
              </a:rPr>
              <a:pPr/>
              <a:t>‹#›</a:t>
            </a:fld>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179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7D1D64-F3B1-4BFD-A4B4-A0080A901CB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08DB1B9F-4B1D-4D3A-AC9E-9B6FDC8E4D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 xmlns:a16="http://schemas.microsoft.com/office/drawing/2014/main" id="{06BF36C4-0755-5345-7D1C-D3AA74E8E1AE}"/>
              </a:ext>
            </a:extLst>
          </p:cNvPr>
          <p:cNvSpPr>
            <a:spLocks noGrp="1"/>
          </p:cNvSpPr>
          <p:nvPr>
            <p:ph type="sldNum" sz="quarter" idx="4"/>
          </p:nvPr>
        </p:nvSpPr>
        <p:spPr>
          <a:xfrm>
            <a:off x="10913579" y="0"/>
            <a:ext cx="1166191" cy="365125"/>
          </a:xfrm>
          <a:prstGeom prst="rect">
            <a:avLst/>
          </a:prstGeom>
        </p:spPr>
        <p:txBody>
          <a:bodyPr vert="horz" lIns="91440" tIns="45720" rIns="91440" bIns="45720" rtlCol="0" anchor="ctr"/>
          <a:lstStyle>
            <a:lvl1pPr algn="r">
              <a:defRPr sz="1200">
                <a:solidFill>
                  <a:srgbClr val="5A1301"/>
                </a:solidFill>
              </a:defRPr>
            </a:lvl1pPr>
          </a:lstStyle>
          <a:p>
            <a:r>
              <a:rPr lang="en-GB" b="1" dirty="0">
                <a:latin typeface="Arial" panose="020B0604020202020204" pitchFamily="34" charset="0"/>
                <a:cs typeface="Arial" panose="020B0604020202020204" pitchFamily="34" charset="0"/>
              </a:rPr>
              <a:t>Slide</a:t>
            </a:r>
            <a:r>
              <a:rPr lang="en-GB" dirty="0"/>
              <a:t> </a:t>
            </a:r>
            <a:fld id="{B1A00119-0275-4F71-B6B2-6AB842F26D3F}" type="slidenum">
              <a:rPr lang="en-GB" b="1" smtClean="0">
                <a:latin typeface="Arial" panose="020B0604020202020204" pitchFamily="34" charset="0"/>
                <a:cs typeface="Arial" panose="020B0604020202020204" pitchFamily="34" charset="0"/>
              </a:rPr>
              <a:pPr/>
              <a:t>‹#›</a:t>
            </a:fld>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6081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F558682-1DCE-4CB2-9B0B-54C344D046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1AA52452-9FCB-489E-8AD2-6EDF781053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 xmlns:a16="http://schemas.microsoft.com/office/drawing/2014/main" id="{514313BA-223A-8826-229C-FB058228761A}"/>
              </a:ext>
            </a:extLst>
          </p:cNvPr>
          <p:cNvSpPr>
            <a:spLocks noGrp="1"/>
          </p:cNvSpPr>
          <p:nvPr>
            <p:ph type="sldNum" sz="quarter" idx="4"/>
          </p:nvPr>
        </p:nvSpPr>
        <p:spPr>
          <a:xfrm>
            <a:off x="10913579" y="0"/>
            <a:ext cx="1166191" cy="365125"/>
          </a:xfrm>
          <a:prstGeom prst="rect">
            <a:avLst/>
          </a:prstGeom>
        </p:spPr>
        <p:txBody>
          <a:bodyPr vert="horz" lIns="91440" tIns="45720" rIns="91440" bIns="45720" rtlCol="0" anchor="ctr"/>
          <a:lstStyle>
            <a:lvl1pPr algn="r">
              <a:defRPr sz="1200">
                <a:solidFill>
                  <a:srgbClr val="5A1301"/>
                </a:solidFill>
              </a:defRPr>
            </a:lvl1pPr>
          </a:lstStyle>
          <a:p>
            <a:r>
              <a:rPr lang="en-GB" b="1" dirty="0">
                <a:latin typeface="Arial" panose="020B0604020202020204" pitchFamily="34" charset="0"/>
                <a:cs typeface="Arial" panose="020B0604020202020204" pitchFamily="34" charset="0"/>
              </a:rPr>
              <a:t>Slide</a:t>
            </a:r>
            <a:r>
              <a:rPr lang="en-GB" dirty="0"/>
              <a:t> </a:t>
            </a:r>
            <a:fld id="{B1A00119-0275-4F71-B6B2-6AB842F26D3F}" type="slidenum">
              <a:rPr lang="en-GB" b="1" smtClean="0">
                <a:latin typeface="Arial" panose="020B0604020202020204" pitchFamily="34" charset="0"/>
                <a:cs typeface="Arial" panose="020B0604020202020204" pitchFamily="34" charset="0"/>
              </a:rPr>
              <a:pPr/>
              <a:t>‹#›</a:t>
            </a:fld>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3495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28035C-1EBF-49D8-B8EB-C85248AE12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2E4F0E11-D18C-4B7E-83C5-E47226EE5F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 xmlns:a16="http://schemas.microsoft.com/office/drawing/2014/main" id="{B282108D-8947-5EFE-EBEE-49871F3E3B79}"/>
              </a:ext>
            </a:extLst>
          </p:cNvPr>
          <p:cNvSpPr>
            <a:spLocks noGrp="1"/>
          </p:cNvSpPr>
          <p:nvPr>
            <p:ph type="sldNum" sz="quarter" idx="4"/>
          </p:nvPr>
        </p:nvSpPr>
        <p:spPr>
          <a:xfrm>
            <a:off x="10913579" y="0"/>
            <a:ext cx="1166191" cy="365125"/>
          </a:xfrm>
          <a:prstGeom prst="rect">
            <a:avLst/>
          </a:prstGeom>
        </p:spPr>
        <p:txBody>
          <a:bodyPr vert="horz" lIns="91440" tIns="45720" rIns="91440" bIns="45720" rtlCol="0" anchor="ctr"/>
          <a:lstStyle>
            <a:lvl1pPr algn="r">
              <a:defRPr sz="1200">
                <a:solidFill>
                  <a:srgbClr val="5A1301"/>
                </a:solidFill>
              </a:defRPr>
            </a:lvl1pPr>
          </a:lstStyle>
          <a:p>
            <a:r>
              <a:rPr lang="en-GB" b="1" dirty="0">
                <a:latin typeface="Arial" panose="020B0604020202020204" pitchFamily="34" charset="0"/>
                <a:cs typeface="Arial" panose="020B0604020202020204" pitchFamily="34" charset="0"/>
              </a:rPr>
              <a:t>Slide</a:t>
            </a:r>
            <a:r>
              <a:rPr lang="en-GB" dirty="0"/>
              <a:t> </a:t>
            </a:r>
            <a:fld id="{B1A00119-0275-4F71-B6B2-6AB842F26D3F}" type="slidenum">
              <a:rPr lang="en-GB" b="1" smtClean="0">
                <a:latin typeface="Arial" panose="020B0604020202020204" pitchFamily="34" charset="0"/>
                <a:cs typeface="Arial" panose="020B0604020202020204" pitchFamily="34" charset="0"/>
              </a:rPr>
              <a:pPr/>
              <a:t>‹#›</a:t>
            </a:fld>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8678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1E5984-5D76-44E5-919B-7E844B6D42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F1FA400B-7A04-4146-8E04-AF5189776C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 xmlns:a16="http://schemas.microsoft.com/office/drawing/2014/main" id="{75C9978B-B3C5-48FD-A1F1-FD9859A90043}"/>
              </a:ext>
            </a:extLst>
          </p:cNvPr>
          <p:cNvSpPr>
            <a:spLocks noGrp="1"/>
          </p:cNvSpPr>
          <p:nvPr>
            <p:ph type="sldNum" sz="quarter" idx="4"/>
          </p:nvPr>
        </p:nvSpPr>
        <p:spPr>
          <a:xfrm>
            <a:off x="10913579" y="0"/>
            <a:ext cx="1166191" cy="365125"/>
          </a:xfrm>
          <a:prstGeom prst="rect">
            <a:avLst/>
          </a:prstGeom>
        </p:spPr>
        <p:txBody>
          <a:bodyPr vert="horz" lIns="91440" tIns="45720" rIns="91440" bIns="45720" rtlCol="0" anchor="ctr"/>
          <a:lstStyle>
            <a:lvl1pPr algn="r">
              <a:defRPr sz="1200">
                <a:solidFill>
                  <a:srgbClr val="5A1301"/>
                </a:solidFill>
              </a:defRPr>
            </a:lvl1pPr>
          </a:lstStyle>
          <a:p>
            <a:r>
              <a:rPr lang="en-GB" b="1" dirty="0">
                <a:latin typeface="Arial" panose="020B0604020202020204" pitchFamily="34" charset="0"/>
                <a:cs typeface="Arial" panose="020B0604020202020204" pitchFamily="34" charset="0"/>
              </a:rPr>
              <a:t>Slide</a:t>
            </a:r>
            <a:r>
              <a:rPr lang="en-GB" dirty="0"/>
              <a:t> </a:t>
            </a:r>
            <a:fld id="{B1A00119-0275-4F71-B6B2-6AB842F26D3F}" type="slidenum">
              <a:rPr lang="en-GB" b="1" smtClean="0">
                <a:latin typeface="Arial" panose="020B0604020202020204" pitchFamily="34" charset="0"/>
                <a:cs typeface="Arial" panose="020B0604020202020204" pitchFamily="34" charset="0"/>
              </a:rPr>
              <a:pPr/>
              <a:t>‹#›</a:t>
            </a:fld>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1410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F30E0D-0FC8-4C8D-B139-F21A8F1619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7AABCF28-0449-4D42-A518-BEF084B4F3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3B9EB453-162E-4BDC-9311-EDAFAFB16D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5">
            <a:extLst>
              <a:ext uri="{FF2B5EF4-FFF2-40B4-BE49-F238E27FC236}">
                <a16:creationId xmlns="" xmlns:a16="http://schemas.microsoft.com/office/drawing/2014/main" id="{7B29DCA4-D963-2693-04E2-43C9C3AA8BF8}"/>
              </a:ext>
            </a:extLst>
          </p:cNvPr>
          <p:cNvSpPr>
            <a:spLocks noGrp="1"/>
          </p:cNvSpPr>
          <p:nvPr>
            <p:ph type="sldNum" sz="quarter" idx="4"/>
          </p:nvPr>
        </p:nvSpPr>
        <p:spPr>
          <a:xfrm>
            <a:off x="10913579" y="0"/>
            <a:ext cx="1166191" cy="365125"/>
          </a:xfrm>
          <a:prstGeom prst="rect">
            <a:avLst/>
          </a:prstGeom>
        </p:spPr>
        <p:txBody>
          <a:bodyPr vert="horz" lIns="91440" tIns="45720" rIns="91440" bIns="45720" rtlCol="0" anchor="ctr"/>
          <a:lstStyle>
            <a:lvl1pPr algn="r">
              <a:defRPr sz="1200">
                <a:solidFill>
                  <a:srgbClr val="5A1301"/>
                </a:solidFill>
              </a:defRPr>
            </a:lvl1pPr>
          </a:lstStyle>
          <a:p>
            <a:r>
              <a:rPr lang="en-GB" b="1" dirty="0">
                <a:latin typeface="Arial" panose="020B0604020202020204" pitchFamily="34" charset="0"/>
                <a:cs typeface="Arial" panose="020B0604020202020204" pitchFamily="34" charset="0"/>
              </a:rPr>
              <a:t>Slide</a:t>
            </a:r>
            <a:r>
              <a:rPr lang="en-GB" dirty="0"/>
              <a:t> </a:t>
            </a:r>
            <a:fld id="{B1A00119-0275-4F71-B6B2-6AB842F26D3F}" type="slidenum">
              <a:rPr lang="en-GB" b="1" smtClean="0">
                <a:latin typeface="Arial" panose="020B0604020202020204" pitchFamily="34" charset="0"/>
                <a:cs typeface="Arial" panose="020B0604020202020204" pitchFamily="34" charset="0"/>
              </a:rPr>
              <a:pPr/>
              <a:t>‹#›</a:t>
            </a:fld>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3534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592A54-5643-4D66-9718-3C170297D2A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64AA9153-AF4E-4D62-8958-58EFA757BD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940E7A1-D243-4CCB-B693-FE4EC11C04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EF72E529-2791-4929-820D-700679707B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79BA5EA-B57E-423E-893F-55D02D930E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5">
            <a:extLst>
              <a:ext uri="{FF2B5EF4-FFF2-40B4-BE49-F238E27FC236}">
                <a16:creationId xmlns="" xmlns:a16="http://schemas.microsoft.com/office/drawing/2014/main" id="{1CC7570E-0803-AE21-0D48-BBF9D130BE17}"/>
              </a:ext>
            </a:extLst>
          </p:cNvPr>
          <p:cNvSpPr>
            <a:spLocks noGrp="1"/>
          </p:cNvSpPr>
          <p:nvPr>
            <p:ph type="sldNum" sz="quarter" idx="12"/>
          </p:nvPr>
        </p:nvSpPr>
        <p:spPr>
          <a:xfrm>
            <a:off x="10913579" y="0"/>
            <a:ext cx="1166191" cy="365125"/>
          </a:xfrm>
          <a:prstGeom prst="rect">
            <a:avLst/>
          </a:prstGeom>
        </p:spPr>
        <p:txBody>
          <a:bodyPr vert="horz" lIns="91440" tIns="45720" rIns="91440" bIns="45720" rtlCol="0" anchor="ctr"/>
          <a:lstStyle>
            <a:lvl1pPr algn="r">
              <a:defRPr sz="1200">
                <a:solidFill>
                  <a:srgbClr val="5A1301"/>
                </a:solidFill>
              </a:defRPr>
            </a:lvl1pPr>
          </a:lstStyle>
          <a:p>
            <a:r>
              <a:rPr lang="en-GB" b="1" dirty="0">
                <a:latin typeface="Arial" panose="020B0604020202020204" pitchFamily="34" charset="0"/>
                <a:cs typeface="Arial" panose="020B0604020202020204" pitchFamily="34" charset="0"/>
              </a:rPr>
              <a:t>Slide</a:t>
            </a:r>
            <a:r>
              <a:rPr lang="en-GB" dirty="0"/>
              <a:t> </a:t>
            </a:r>
            <a:fld id="{B1A00119-0275-4F71-B6B2-6AB842F26D3F}" type="slidenum">
              <a:rPr lang="en-GB" b="1" smtClean="0">
                <a:latin typeface="Arial" panose="020B0604020202020204" pitchFamily="34" charset="0"/>
                <a:cs typeface="Arial" panose="020B0604020202020204" pitchFamily="34" charset="0"/>
              </a:rPr>
              <a:pPr/>
              <a:t>‹#›</a:t>
            </a:fld>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0487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BBB54E-F701-4C7E-8205-DF61A92D9973}"/>
              </a:ext>
            </a:extLst>
          </p:cNvPr>
          <p:cNvSpPr>
            <a:spLocks noGrp="1"/>
          </p:cNvSpPr>
          <p:nvPr>
            <p:ph type="title"/>
          </p:nvPr>
        </p:nvSpPr>
        <p:spPr/>
        <p:txBody>
          <a:bodyPr/>
          <a:lstStyle/>
          <a:p>
            <a:r>
              <a:rPr lang="en-US"/>
              <a:t>Click to edit Master title style</a:t>
            </a:r>
            <a:endParaRPr lang="en-GB"/>
          </a:p>
        </p:txBody>
      </p:sp>
      <p:sp>
        <p:nvSpPr>
          <p:cNvPr id="6" name="Slide Number Placeholder 5">
            <a:extLst>
              <a:ext uri="{FF2B5EF4-FFF2-40B4-BE49-F238E27FC236}">
                <a16:creationId xmlns="" xmlns:a16="http://schemas.microsoft.com/office/drawing/2014/main" id="{933C0E51-5F13-C2C7-C6AE-8477FDD8B542}"/>
              </a:ext>
            </a:extLst>
          </p:cNvPr>
          <p:cNvSpPr>
            <a:spLocks noGrp="1"/>
          </p:cNvSpPr>
          <p:nvPr>
            <p:ph type="sldNum" sz="quarter" idx="4"/>
          </p:nvPr>
        </p:nvSpPr>
        <p:spPr>
          <a:xfrm>
            <a:off x="10913579" y="0"/>
            <a:ext cx="1166191" cy="365125"/>
          </a:xfrm>
          <a:prstGeom prst="rect">
            <a:avLst/>
          </a:prstGeom>
        </p:spPr>
        <p:txBody>
          <a:bodyPr vert="horz" lIns="91440" tIns="45720" rIns="91440" bIns="45720" rtlCol="0" anchor="ctr"/>
          <a:lstStyle>
            <a:lvl1pPr algn="r">
              <a:defRPr sz="1200">
                <a:solidFill>
                  <a:srgbClr val="5A1301"/>
                </a:solidFill>
              </a:defRPr>
            </a:lvl1pPr>
          </a:lstStyle>
          <a:p>
            <a:r>
              <a:rPr lang="en-GB" b="1" dirty="0">
                <a:latin typeface="Arial" panose="020B0604020202020204" pitchFamily="34" charset="0"/>
                <a:cs typeface="Arial" panose="020B0604020202020204" pitchFamily="34" charset="0"/>
              </a:rPr>
              <a:t>Slide</a:t>
            </a:r>
            <a:r>
              <a:rPr lang="en-GB" dirty="0"/>
              <a:t> </a:t>
            </a:r>
            <a:fld id="{B1A00119-0275-4F71-B6B2-6AB842F26D3F}" type="slidenum">
              <a:rPr lang="en-GB" b="1" smtClean="0">
                <a:latin typeface="Arial" panose="020B0604020202020204" pitchFamily="34" charset="0"/>
                <a:cs typeface="Arial" panose="020B0604020202020204" pitchFamily="34" charset="0"/>
              </a:rPr>
              <a:pPr/>
              <a:t>‹#›</a:t>
            </a:fld>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1264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 xmlns:a16="http://schemas.microsoft.com/office/drawing/2014/main" id="{F62E4E1A-739D-C89C-CC17-0199D071BAC4}"/>
              </a:ext>
            </a:extLst>
          </p:cNvPr>
          <p:cNvSpPr>
            <a:spLocks noGrp="1"/>
          </p:cNvSpPr>
          <p:nvPr>
            <p:ph type="sldNum" sz="quarter" idx="4"/>
          </p:nvPr>
        </p:nvSpPr>
        <p:spPr>
          <a:xfrm>
            <a:off x="10913579" y="0"/>
            <a:ext cx="1166191" cy="365125"/>
          </a:xfrm>
          <a:prstGeom prst="rect">
            <a:avLst/>
          </a:prstGeom>
        </p:spPr>
        <p:txBody>
          <a:bodyPr vert="horz" lIns="91440" tIns="45720" rIns="91440" bIns="45720" rtlCol="0" anchor="ctr"/>
          <a:lstStyle>
            <a:lvl1pPr algn="r">
              <a:defRPr sz="1200">
                <a:solidFill>
                  <a:srgbClr val="5A1301"/>
                </a:solidFill>
              </a:defRPr>
            </a:lvl1pPr>
          </a:lstStyle>
          <a:p>
            <a:r>
              <a:rPr lang="en-GB" b="1" dirty="0">
                <a:latin typeface="Arial" panose="020B0604020202020204" pitchFamily="34" charset="0"/>
                <a:cs typeface="Arial" panose="020B0604020202020204" pitchFamily="34" charset="0"/>
              </a:rPr>
              <a:t>Slide</a:t>
            </a:r>
            <a:r>
              <a:rPr lang="en-GB" dirty="0"/>
              <a:t> </a:t>
            </a:r>
            <a:fld id="{B1A00119-0275-4F71-B6B2-6AB842F26D3F}" type="slidenum">
              <a:rPr lang="en-GB" b="1" smtClean="0">
                <a:latin typeface="Arial" panose="020B0604020202020204" pitchFamily="34" charset="0"/>
                <a:cs typeface="Arial" panose="020B0604020202020204" pitchFamily="34" charset="0"/>
              </a:rPr>
              <a:pPr/>
              <a:t>‹#›</a:t>
            </a:fld>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2752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D340FD-4FA6-4CFA-BE8E-5672121268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D36007C3-5F34-444F-9345-28E161D458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056CB367-A61E-45EF-95C6-381CCFB277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 xmlns:a16="http://schemas.microsoft.com/office/drawing/2014/main" id="{ABDA628F-EE4D-A551-99FD-BD1FB9AA4B3E}"/>
              </a:ext>
            </a:extLst>
          </p:cNvPr>
          <p:cNvSpPr>
            <a:spLocks noGrp="1"/>
          </p:cNvSpPr>
          <p:nvPr>
            <p:ph type="sldNum" sz="quarter" idx="4"/>
          </p:nvPr>
        </p:nvSpPr>
        <p:spPr>
          <a:xfrm>
            <a:off x="10913579" y="0"/>
            <a:ext cx="1166191" cy="365125"/>
          </a:xfrm>
          <a:prstGeom prst="rect">
            <a:avLst/>
          </a:prstGeom>
        </p:spPr>
        <p:txBody>
          <a:bodyPr vert="horz" lIns="91440" tIns="45720" rIns="91440" bIns="45720" rtlCol="0" anchor="ctr"/>
          <a:lstStyle>
            <a:lvl1pPr algn="r">
              <a:defRPr sz="1200">
                <a:solidFill>
                  <a:srgbClr val="5A1301"/>
                </a:solidFill>
              </a:defRPr>
            </a:lvl1pPr>
          </a:lstStyle>
          <a:p>
            <a:r>
              <a:rPr lang="en-GB" b="1" dirty="0">
                <a:latin typeface="Arial" panose="020B0604020202020204" pitchFamily="34" charset="0"/>
                <a:cs typeface="Arial" panose="020B0604020202020204" pitchFamily="34" charset="0"/>
              </a:rPr>
              <a:t>Slide</a:t>
            </a:r>
            <a:r>
              <a:rPr lang="en-GB" dirty="0"/>
              <a:t> </a:t>
            </a:r>
            <a:fld id="{B1A00119-0275-4F71-B6B2-6AB842F26D3F}" type="slidenum">
              <a:rPr lang="en-GB" b="1" smtClean="0">
                <a:latin typeface="Arial" panose="020B0604020202020204" pitchFamily="34" charset="0"/>
                <a:cs typeface="Arial" panose="020B0604020202020204" pitchFamily="34" charset="0"/>
              </a:rPr>
              <a:pPr/>
              <a:t>‹#›</a:t>
            </a:fld>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286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AD4430-2440-4B03-B999-0F66E87543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5F731169-6982-44C0-9BF3-C65B0FAA5A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F080A695-839C-4F5F-9B4D-74B34971F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 xmlns:a16="http://schemas.microsoft.com/office/drawing/2014/main" id="{5C089389-A9BE-14D8-2562-557F28ABA12C}"/>
              </a:ext>
            </a:extLst>
          </p:cNvPr>
          <p:cNvSpPr>
            <a:spLocks noGrp="1"/>
          </p:cNvSpPr>
          <p:nvPr>
            <p:ph type="sldNum" sz="quarter" idx="4"/>
          </p:nvPr>
        </p:nvSpPr>
        <p:spPr>
          <a:xfrm>
            <a:off x="10913579" y="0"/>
            <a:ext cx="1166191" cy="365125"/>
          </a:xfrm>
          <a:prstGeom prst="rect">
            <a:avLst/>
          </a:prstGeom>
        </p:spPr>
        <p:txBody>
          <a:bodyPr vert="horz" lIns="91440" tIns="45720" rIns="91440" bIns="45720" rtlCol="0" anchor="ctr"/>
          <a:lstStyle>
            <a:lvl1pPr algn="r">
              <a:defRPr sz="1200">
                <a:solidFill>
                  <a:srgbClr val="5A1301"/>
                </a:solidFill>
              </a:defRPr>
            </a:lvl1pPr>
          </a:lstStyle>
          <a:p>
            <a:r>
              <a:rPr lang="en-GB" b="1" dirty="0">
                <a:latin typeface="Arial" panose="020B0604020202020204" pitchFamily="34" charset="0"/>
                <a:cs typeface="Arial" panose="020B0604020202020204" pitchFamily="34" charset="0"/>
              </a:rPr>
              <a:t>Slide</a:t>
            </a:r>
            <a:r>
              <a:rPr lang="en-GB" dirty="0"/>
              <a:t> </a:t>
            </a:r>
            <a:fld id="{B1A00119-0275-4F71-B6B2-6AB842F26D3F}" type="slidenum">
              <a:rPr lang="en-GB" b="1" smtClean="0">
                <a:latin typeface="Arial" panose="020B0604020202020204" pitchFamily="34" charset="0"/>
                <a:cs typeface="Arial" panose="020B0604020202020204" pitchFamily="34" charset="0"/>
              </a:rPr>
              <a:pPr/>
              <a:t>‹#›</a:t>
            </a:fld>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67678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476846-3CE4-435A-B1A7-B98CCF5C9D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EC31A142-26BB-40ED-89E5-43CD06634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 xmlns:a16="http://schemas.microsoft.com/office/drawing/2014/main" id="{9BE4354A-9CE4-4DEC-82CC-88BB19D1D736}"/>
              </a:ext>
            </a:extLst>
          </p:cNvPr>
          <p:cNvSpPr>
            <a:spLocks noGrp="1"/>
          </p:cNvSpPr>
          <p:nvPr>
            <p:ph type="sldNum" sz="quarter" idx="4"/>
          </p:nvPr>
        </p:nvSpPr>
        <p:spPr>
          <a:xfrm>
            <a:off x="10913579" y="0"/>
            <a:ext cx="1166191" cy="365125"/>
          </a:xfrm>
          <a:prstGeom prst="rect">
            <a:avLst/>
          </a:prstGeom>
        </p:spPr>
        <p:txBody>
          <a:bodyPr vert="horz" lIns="91440" tIns="45720" rIns="91440" bIns="45720" rtlCol="0" anchor="ctr"/>
          <a:lstStyle>
            <a:lvl1pPr algn="r">
              <a:defRPr sz="1200">
                <a:solidFill>
                  <a:srgbClr val="5A1301"/>
                </a:solidFill>
              </a:defRPr>
            </a:lvl1pPr>
          </a:lstStyle>
          <a:p>
            <a:r>
              <a:rPr lang="en-GB" b="1" dirty="0">
                <a:latin typeface="Arial" panose="020B0604020202020204" pitchFamily="34" charset="0"/>
                <a:cs typeface="Arial" panose="020B0604020202020204" pitchFamily="34" charset="0"/>
              </a:rPr>
              <a:t>Slide</a:t>
            </a:r>
            <a:r>
              <a:rPr lang="en-GB" dirty="0"/>
              <a:t> </a:t>
            </a:r>
            <a:fld id="{B1A00119-0275-4F71-B6B2-6AB842F26D3F}" type="slidenum">
              <a:rPr lang="en-GB" b="1" smtClean="0">
                <a:latin typeface="Arial" panose="020B0604020202020204" pitchFamily="34" charset="0"/>
                <a:cs typeface="Arial" panose="020B0604020202020204" pitchFamily="34" charset="0"/>
              </a:rPr>
              <a:pPr/>
              <a:t>‹#›</a:t>
            </a:fld>
            <a:endParaRPr lang="en-GB"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 xmlns:a16="http://schemas.microsoft.com/office/drawing/2014/main" id="{325B4A95-8ADC-6153-9205-01522EDDD43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426200"/>
            <a:ext cx="12192000" cy="431800"/>
          </a:xfrm>
          <a:prstGeom prst="rect">
            <a:avLst/>
          </a:prstGeom>
        </p:spPr>
      </p:pic>
      <p:sp>
        <p:nvSpPr>
          <p:cNvPr id="8" name="TextBox 7">
            <a:extLst>
              <a:ext uri="{FF2B5EF4-FFF2-40B4-BE49-F238E27FC236}">
                <a16:creationId xmlns="" xmlns:a16="http://schemas.microsoft.com/office/drawing/2014/main" id="{E4D4A37A-FE80-A211-83D5-43D0D3067460}"/>
              </a:ext>
            </a:extLst>
          </p:cNvPr>
          <p:cNvSpPr txBox="1"/>
          <p:nvPr userDrawn="1"/>
        </p:nvSpPr>
        <p:spPr>
          <a:xfrm>
            <a:off x="654423" y="6494635"/>
            <a:ext cx="90812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bg1"/>
                </a:solidFill>
                <a:effectLst/>
                <a:latin typeface="Arial" panose="020B0604020202020204" pitchFamily="34" charset="0"/>
                <a:ea typeface="+mn-ea"/>
                <a:cs typeface="+mn-cs"/>
              </a:rPr>
              <a:t>The Dementia Care Training Library © Pavilion Publishing and Media Ltd and its licensors 2022</a:t>
            </a:r>
          </a:p>
        </p:txBody>
      </p:sp>
    </p:spTree>
    <p:extLst>
      <p:ext uri="{BB962C8B-B14F-4D97-AF65-F5344CB8AC3E}">
        <p14:creationId xmlns:p14="http://schemas.microsoft.com/office/powerpoint/2010/main" val="3388722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jpg"/><Relationship Id="rId6" Type="http://schemas.openxmlformats.org/officeDocument/2006/relationships/image" Target="../media/image11.jpg"/><Relationship Id="rId7" Type="http://schemas.openxmlformats.org/officeDocument/2006/relationships/image" Target="../media/image12.jp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82D8D3DC-D761-8433-FBF7-37E483A042DB}"/>
              </a:ext>
            </a:extLst>
          </p:cNvPr>
          <p:cNvSpPr txBox="1">
            <a:spLocks/>
          </p:cNvSpPr>
          <p:nvPr/>
        </p:nvSpPr>
        <p:spPr>
          <a:xfrm>
            <a:off x="6376086" y="3429000"/>
            <a:ext cx="5287709" cy="410054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rgbClr val="0E2060"/>
              </a:solidFill>
              <a:latin typeface="+mn-lt"/>
            </a:endParaRPr>
          </a:p>
        </p:txBody>
      </p:sp>
      <p:sp>
        <p:nvSpPr>
          <p:cNvPr id="2" name="Slide Number Placeholder 1">
            <a:extLst>
              <a:ext uri="{FF2B5EF4-FFF2-40B4-BE49-F238E27FC236}">
                <a16:creationId xmlns="" xmlns:a16="http://schemas.microsoft.com/office/drawing/2014/main" id="{37FD1CEF-0D7D-529F-9EE6-C548FDE73200}"/>
              </a:ext>
            </a:extLst>
          </p:cNvPr>
          <p:cNvSpPr>
            <a:spLocks noGrp="1"/>
          </p:cNvSpPr>
          <p:nvPr>
            <p:ph type="sldNum" sz="quarter" idx="4"/>
          </p:nvPr>
        </p:nvSpPr>
        <p:spPr/>
        <p:txBody>
          <a:bodyPr/>
          <a:lstStyle/>
          <a:p>
            <a:r>
              <a:rPr lang="en-GB" b="1" dirty="0">
                <a:latin typeface="Arial" panose="020B0604020202020204" pitchFamily="34" charset="0"/>
                <a:cs typeface="Arial" panose="020B0604020202020204" pitchFamily="34" charset="0"/>
              </a:rPr>
              <a:t>Slide</a:t>
            </a:r>
            <a:r>
              <a:rPr lang="en-GB" dirty="0"/>
              <a:t> </a:t>
            </a:r>
            <a:r>
              <a:rPr lang="en-GB" b="1" dirty="0" smtClean="0">
                <a:latin typeface="Arial" panose="020B0604020202020204" pitchFamily="34" charset="0"/>
                <a:cs typeface="Arial" panose="020B0604020202020204" pitchFamily="34" charset="0"/>
              </a:rPr>
              <a:t>28</a:t>
            </a:r>
            <a:endParaRPr lang="en-GB" b="1" dirty="0">
              <a:latin typeface="Arial" panose="020B0604020202020204" pitchFamily="34" charset="0"/>
              <a:cs typeface="Arial" panose="020B0604020202020204" pitchFamily="34" charset="0"/>
            </a:endParaRPr>
          </a:p>
        </p:txBody>
      </p:sp>
      <p:sp>
        <p:nvSpPr>
          <p:cNvPr id="3" name="Title 1">
            <a:extLst>
              <a:ext uri="{FF2B5EF4-FFF2-40B4-BE49-F238E27FC236}">
                <a16:creationId xmlns="" xmlns:a16="http://schemas.microsoft.com/office/drawing/2014/main" id="{A5A94E5A-AFE9-2874-7C5B-0A89A709F074}"/>
              </a:ext>
            </a:extLst>
          </p:cNvPr>
          <p:cNvSpPr txBox="1">
            <a:spLocks/>
          </p:cNvSpPr>
          <p:nvPr/>
        </p:nvSpPr>
        <p:spPr>
          <a:xfrm>
            <a:off x="6841118" y="21551"/>
            <a:ext cx="5204744" cy="641534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dirty="0">
                <a:solidFill>
                  <a:srgbClr val="0E2060"/>
                </a:solidFill>
                <a:latin typeface="+mn-lt"/>
              </a:rPr>
              <a:t>Session 4: </a:t>
            </a:r>
            <a:br>
              <a:rPr lang="en-GB" sz="4400" dirty="0">
                <a:solidFill>
                  <a:srgbClr val="0E2060"/>
                </a:solidFill>
                <a:latin typeface="+mn-lt"/>
              </a:rPr>
            </a:br>
            <a:r>
              <a:rPr lang="en-GB" sz="4400" dirty="0">
                <a:solidFill>
                  <a:srgbClr val="0E2060"/>
                </a:solidFill>
                <a:effectLst/>
                <a:latin typeface="+mn-lt"/>
              </a:rPr>
              <a:t>Eating and drinking problems and </a:t>
            </a:r>
            <a:br>
              <a:rPr lang="en-GB" sz="4400" dirty="0">
                <a:solidFill>
                  <a:srgbClr val="0E2060"/>
                </a:solidFill>
                <a:effectLst/>
                <a:latin typeface="+mn-lt"/>
              </a:rPr>
            </a:br>
            <a:r>
              <a:rPr lang="en-GB" sz="4400" dirty="0">
                <a:solidFill>
                  <a:srgbClr val="0E2060"/>
                </a:solidFill>
                <a:effectLst/>
                <a:latin typeface="+mn-lt"/>
              </a:rPr>
              <a:t>forms of support</a:t>
            </a:r>
          </a:p>
        </p:txBody>
      </p:sp>
      <p:pic>
        <p:nvPicPr>
          <p:cNvPr id="5" name="Picture 4" descr="A close-up of a person's hands&#10;&#10;Description automatically generated with low confidence">
            <a:extLst>
              <a:ext uri="{FF2B5EF4-FFF2-40B4-BE49-F238E27FC236}">
                <a16:creationId xmlns="" xmlns:a16="http://schemas.microsoft.com/office/drawing/2014/main" id="{0403F7B9-47DF-CD21-AA92-AAAADC4C7A37}"/>
              </a:ext>
            </a:extLst>
          </p:cNvPr>
          <p:cNvPicPr>
            <a:picLocks noChangeAspect="1"/>
          </p:cNvPicPr>
          <p:nvPr/>
        </p:nvPicPr>
        <p:blipFill rotWithShape="1">
          <a:blip r:embed="rId2">
            <a:extLst>
              <a:ext uri="{28A0092B-C50C-407E-A947-70E740481C1C}">
                <a14:useLocalDpi xmlns:a14="http://schemas.microsoft.com/office/drawing/2010/main" val="0"/>
              </a:ext>
            </a:extLst>
          </a:blip>
          <a:srcRect t="2220" b="7658"/>
          <a:stretch/>
        </p:blipFill>
        <p:spPr>
          <a:xfrm>
            <a:off x="0" y="-1"/>
            <a:ext cx="6779333" cy="6436895"/>
          </a:xfrm>
          <a:prstGeom prst="rect">
            <a:avLst/>
          </a:prstGeom>
        </p:spPr>
      </p:pic>
    </p:spTree>
    <p:extLst>
      <p:ext uri="{BB962C8B-B14F-4D97-AF65-F5344CB8AC3E}">
        <p14:creationId xmlns:p14="http://schemas.microsoft.com/office/powerpoint/2010/main" val="424668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00E72F20-44A3-2631-108C-363530A5461B}"/>
              </a:ext>
            </a:extLst>
          </p:cNvPr>
          <p:cNvSpPr txBox="1"/>
          <p:nvPr/>
        </p:nvSpPr>
        <p:spPr>
          <a:xfrm rot="10800000" flipV="1">
            <a:off x="135202" y="365125"/>
            <a:ext cx="11921596" cy="1446550"/>
          </a:xfrm>
          <a:prstGeom prst="rect">
            <a:avLst/>
          </a:prstGeom>
          <a:noFill/>
          <a:ln>
            <a:noFill/>
          </a:ln>
        </p:spPr>
        <p:txBody>
          <a:bodyPr wrap="square" rtlCol="0">
            <a:spAutoFit/>
          </a:bodyPr>
          <a:lstStyle/>
          <a:p>
            <a:pPr algn="ctr"/>
            <a:r>
              <a:rPr lang="en-GB" sz="4400" dirty="0">
                <a:solidFill>
                  <a:srgbClr val="0E2060"/>
                </a:solidFill>
                <a:effectLst/>
                <a:ea typeface="Calibri" panose="020F0502020204030204" pitchFamily="34" charset="0"/>
              </a:rPr>
              <a:t>Specialists involved in supporting people with dementia to eat and drink safely</a:t>
            </a:r>
            <a:endParaRPr lang="en-GB" sz="4400" dirty="0">
              <a:solidFill>
                <a:srgbClr val="0E2060"/>
              </a:solidFill>
            </a:endParaRPr>
          </a:p>
        </p:txBody>
      </p:sp>
      <p:sp>
        <p:nvSpPr>
          <p:cNvPr id="4" name="TextBox 3">
            <a:extLst>
              <a:ext uri="{FF2B5EF4-FFF2-40B4-BE49-F238E27FC236}">
                <a16:creationId xmlns="" xmlns:a16="http://schemas.microsoft.com/office/drawing/2014/main" id="{16DF1BE9-1898-D98D-C3B4-80794D07F056}"/>
              </a:ext>
            </a:extLst>
          </p:cNvPr>
          <p:cNvSpPr txBox="1"/>
          <p:nvPr/>
        </p:nvSpPr>
        <p:spPr>
          <a:xfrm>
            <a:off x="280710" y="5070097"/>
            <a:ext cx="3848019" cy="369332"/>
          </a:xfrm>
          <a:prstGeom prst="rect">
            <a:avLst/>
          </a:prstGeom>
          <a:noFill/>
        </p:spPr>
        <p:txBody>
          <a:bodyPr wrap="square" rtlCol="0">
            <a:spAutoFit/>
          </a:bodyPr>
          <a:lstStyle/>
          <a:p>
            <a:pPr algn="ctr"/>
            <a:r>
              <a:rPr lang="en-GB" dirty="0">
                <a:solidFill>
                  <a:srgbClr val="0E2060"/>
                </a:solidFill>
                <a:cs typeface="Arial" panose="020B0604020202020204" pitchFamily="34" charset="0"/>
              </a:rPr>
              <a:t>Speech and language therapist</a:t>
            </a:r>
          </a:p>
        </p:txBody>
      </p:sp>
      <p:sp>
        <p:nvSpPr>
          <p:cNvPr id="5" name="TextBox 4">
            <a:extLst>
              <a:ext uri="{FF2B5EF4-FFF2-40B4-BE49-F238E27FC236}">
                <a16:creationId xmlns="" xmlns:a16="http://schemas.microsoft.com/office/drawing/2014/main" id="{12F35E7E-F551-EF2C-8DC7-590715AF1F01}"/>
              </a:ext>
            </a:extLst>
          </p:cNvPr>
          <p:cNvSpPr txBox="1"/>
          <p:nvPr/>
        </p:nvSpPr>
        <p:spPr>
          <a:xfrm>
            <a:off x="4219798" y="5070097"/>
            <a:ext cx="3843475" cy="369332"/>
          </a:xfrm>
          <a:prstGeom prst="rect">
            <a:avLst/>
          </a:prstGeom>
          <a:noFill/>
        </p:spPr>
        <p:txBody>
          <a:bodyPr wrap="square" rtlCol="0">
            <a:spAutoFit/>
          </a:bodyPr>
          <a:lstStyle/>
          <a:p>
            <a:pPr algn="ctr"/>
            <a:r>
              <a:rPr lang="en-GB" dirty="0">
                <a:solidFill>
                  <a:srgbClr val="0E2060"/>
                </a:solidFill>
                <a:cs typeface="Arial" panose="020B0604020202020204" pitchFamily="34" charset="0"/>
              </a:rPr>
              <a:t>Dietician</a:t>
            </a:r>
          </a:p>
        </p:txBody>
      </p:sp>
      <p:sp>
        <p:nvSpPr>
          <p:cNvPr id="6" name="TextBox 5">
            <a:extLst>
              <a:ext uri="{FF2B5EF4-FFF2-40B4-BE49-F238E27FC236}">
                <a16:creationId xmlns="" xmlns:a16="http://schemas.microsoft.com/office/drawing/2014/main" id="{B260775E-E434-0DEB-98A7-89E8C5D51AE6}"/>
              </a:ext>
            </a:extLst>
          </p:cNvPr>
          <p:cNvSpPr txBox="1"/>
          <p:nvPr/>
        </p:nvSpPr>
        <p:spPr>
          <a:xfrm>
            <a:off x="8154341" y="5070097"/>
            <a:ext cx="3834277" cy="369332"/>
          </a:xfrm>
          <a:prstGeom prst="rect">
            <a:avLst/>
          </a:prstGeom>
          <a:noFill/>
        </p:spPr>
        <p:txBody>
          <a:bodyPr wrap="square" rtlCol="0">
            <a:spAutoFit/>
          </a:bodyPr>
          <a:lstStyle/>
          <a:p>
            <a:pPr algn="ctr"/>
            <a:r>
              <a:rPr lang="en-GB" dirty="0">
                <a:solidFill>
                  <a:srgbClr val="0E2060"/>
                </a:solidFill>
                <a:cs typeface="Arial" panose="020B0604020202020204" pitchFamily="34" charset="0"/>
              </a:rPr>
              <a:t>Occupational therapist</a:t>
            </a:r>
          </a:p>
        </p:txBody>
      </p:sp>
      <p:sp>
        <p:nvSpPr>
          <p:cNvPr id="7" name="Slide Number Placeholder 6">
            <a:extLst>
              <a:ext uri="{FF2B5EF4-FFF2-40B4-BE49-F238E27FC236}">
                <a16:creationId xmlns="" xmlns:a16="http://schemas.microsoft.com/office/drawing/2014/main" id="{7FA6D3A5-CE2B-FD12-7E19-D8C051B9C34D}"/>
              </a:ext>
            </a:extLst>
          </p:cNvPr>
          <p:cNvSpPr>
            <a:spLocks noGrp="1"/>
          </p:cNvSpPr>
          <p:nvPr>
            <p:ph type="sldNum" sz="quarter" idx="4"/>
          </p:nvPr>
        </p:nvSpPr>
        <p:spPr/>
        <p:txBody>
          <a:bodyPr/>
          <a:lstStyle/>
          <a:p>
            <a:r>
              <a:rPr lang="en-GB" b="1" dirty="0">
                <a:latin typeface="Arial" panose="020B0604020202020204" pitchFamily="34" charset="0"/>
                <a:cs typeface="Arial" panose="020B0604020202020204" pitchFamily="34" charset="0"/>
              </a:rPr>
              <a:t>Slide</a:t>
            </a:r>
            <a:r>
              <a:rPr lang="en-GB" dirty="0"/>
              <a:t> </a:t>
            </a:r>
            <a:fld id="{B1A00119-0275-4F71-B6B2-6AB842F26D3F}" type="slidenum">
              <a:rPr lang="en-GB" b="1" smtClean="0">
                <a:latin typeface="Arial" panose="020B0604020202020204" pitchFamily="34" charset="0"/>
                <a:cs typeface="Arial" panose="020B0604020202020204" pitchFamily="34" charset="0"/>
              </a:rPr>
              <a:pPr/>
              <a:t>2</a:t>
            </a:fld>
            <a:r>
              <a:rPr lang="en-GB" b="1" dirty="0" smtClean="0">
                <a:latin typeface="Arial" panose="020B0604020202020204" pitchFamily="34" charset="0"/>
                <a:cs typeface="Arial" panose="020B0604020202020204" pitchFamily="34" charset="0"/>
              </a:rPr>
              <a:t>9</a:t>
            </a:r>
            <a:endParaRPr lang="en-GB" b="1" dirty="0">
              <a:latin typeface="Arial" panose="020B0604020202020204" pitchFamily="34" charset="0"/>
              <a:cs typeface="Arial" panose="020B0604020202020204" pitchFamily="34" charset="0"/>
            </a:endParaRPr>
          </a:p>
        </p:txBody>
      </p:sp>
      <p:pic>
        <p:nvPicPr>
          <p:cNvPr id="9" name="Picture 8" descr="A picture containing person, person&#10;&#10;Description automatically generated">
            <a:extLst>
              <a:ext uri="{FF2B5EF4-FFF2-40B4-BE49-F238E27FC236}">
                <a16:creationId xmlns="" xmlns:a16="http://schemas.microsoft.com/office/drawing/2014/main" id="{61A97F5B-14ED-5669-E122-8545037FE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711" y="2348385"/>
            <a:ext cx="3848019" cy="2560320"/>
          </a:xfrm>
          <a:prstGeom prst="rect">
            <a:avLst/>
          </a:prstGeom>
        </p:spPr>
      </p:pic>
      <p:pic>
        <p:nvPicPr>
          <p:cNvPr id="11" name="Picture 10" descr="Two people looking at a computer&#10;&#10;Description automatically generated with low confidence">
            <a:extLst>
              <a:ext uri="{FF2B5EF4-FFF2-40B4-BE49-F238E27FC236}">
                <a16:creationId xmlns="" xmlns:a16="http://schemas.microsoft.com/office/drawing/2014/main" id="{DEEF0D4B-4B1E-6482-8ABD-77AB77363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9798" y="2344053"/>
            <a:ext cx="3848020" cy="2564652"/>
          </a:xfrm>
          <a:prstGeom prst="rect">
            <a:avLst/>
          </a:prstGeom>
        </p:spPr>
      </p:pic>
      <p:pic>
        <p:nvPicPr>
          <p:cNvPr id="13" name="Picture 12" descr="A picture containing person, indoor, wall&#10;&#10;Description automatically generated">
            <a:extLst>
              <a:ext uri="{FF2B5EF4-FFF2-40B4-BE49-F238E27FC236}">
                <a16:creationId xmlns="" xmlns:a16="http://schemas.microsoft.com/office/drawing/2014/main" id="{05E8E7F9-D48E-BAD0-CD3F-D3992F11D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0599" y="2342706"/>
            <a:ext cx="3848020" cy="2565999"/>
          </a:xfrm>
          <a:prstGeom prst="rect">
            <a:avLst/>
          </a:prstGeom>
        </p:spPr>
      </p:pic>
    </p:spTree>
    <p:extLst>
      <p:ext uri="{BB962C8B-B14F-4D97-AF65-F5344CB8AC3E}">
        <p14:creationId xmlns:p14="http://schemas.microsoft.com/office/powerpoint/2010/main" val="3578079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45D4D80-CF3E-805C-D8CE-B5C7D1A04BAB}"/>
              </a:ext>
            </a:extLst>
          </p:cNvPr>
          <p:cNvSpPr txBox="1"/>
          <p:nvPr/>
        </p:nvSpPr>
        <p:spPr>
          <a:xfrm>
            <a:off x="165463" y="459433"/>
            <a:ext cx="11834948" cy="769441"/>
          </a:xfrm>
          <a:prstGeom prst="rect">
            <a:avLst/>
          </a:prstGeom>
          <a:noFill/>
          <a:ln>
            <a:noFill/>
          </a:ln>
        </p:spPr>
        <p:txBody>
          <a:bodyPr wrap="square" rtlCol="0">
            <a:spAutoFit/>
          </a:bodyPr>
          <a:lstStyle/>
          <a:p>
            <a:pPr algn="ctr"/>
            <a:r>
              <a:rPr lang="en-GB" sz="4400" dirty="0">
                <a:solidFill>
                  <a:srgbClr val="0E2060"/>
                </a:solidFill>
                <a:cs typeface="Arial" panose="020B0604020202020204" pitchFamily="34" charset="0"/>
              </a:rPr>
              <a:t>Mitzi’s story</a:t>
            </a:r>
            <a:endParaRPr lang="en-GB" sz="3200" b="1"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 xmlns:a16="http://schemas.microsoft.com/office/drawing/2014/main" id="{19BA5B53-157B-C39E-86CF-C660DBAF370D}"/>
              </a:ext>
            </a:extLst>
          </p:cNvPr>
          <p:cNvSpPr>
            <a:spLocks noGrp="1"/>
          </p:cNvSpPr>
          <p:nvPr>
            <p:ph type="sldNum" sz="quarter" idx="4"/>
          </p:nvPr>
        </p:nvSpPr>
        <p:spPr/>
        <p:txBody>
          <a:bodyPr/>
          <a:lstStyle/>
          <a:p>
            <a:r>
              <a:rPr lang="en-GB" b="1" dirty="0">
                <a:latin typeface="Arial" panose="020B0604020202020204" pitchFamily="34" charset="0"/>
                <a:cs typeface="Arial" panose="020B0604020202020204" pitchFamily="34" charset="0"/>
              </a:rPr>
              <a:t>Slide</a:t>
            </a:r>
            <a:r>
              <a:rPr lang="en-GB" dirty="0"/>
              <a:t> </a:t>
            </a:r>
            <a:fld id="{B1A00119-0275-4F71-B6B2-6AB842F26D3F}" type="slidenum">
              <a:rPr lang="en-GB" b="1" smtClean="0">
                <a:latin typeface="Arial" panose="020B0604020202020204" pitchFamily="34" charset="0"/>
                <a:cs typeface="Arial" panose="020B0604020202020204" pitchFamily="34" charset="0"/>
              </a:rPr>
              <a:pPr/>
              <a:t>3</a:t>
            </a:fld>
            <a:r>
              <a:rPr lang="en-GB" b="1" dirty="0" smtClean="0">
                <a:latin typeface="Arial" panose="020B0604020202020204" pitchFamily="34" charset="0"/>
                <a:cs typeface="Arial" panose="020B0604020202020204" pitchFamily="34" charset="0"/>
              </a:rPr>
              <a:t>0</a:t>
            </a:r>
            <a:endParaRPr lang="en-GB" b="1" dirty="0">
              <a:latin typeface="Arial" panose="020B0604020202020204" pitchFamily="34" charset="0"/>
              <a:cs typeface="Arial" panose="020B0604020202020204" pitchFamily="34" charset="0"/>
            </a:endParaRPr>
          </a:p>
        </p:txBody>
      </p:sp>
      <p:pic>
        <p:nvPicPr>
          <p:cNvPr id="5" name="Picture 4" descr="An elderly person sitting in a chair&#10;&#10;Description automatically generated with low confidence">
            <a:extLst>
              <a:ext uri="{FF2B5EF4-FFF2-40B4-BE49-F238E27FC236}">
                <a16:creationId xmlns="" xmlns:a16="http://schemas.microsoft.com/office/drawing/2014/main" id="{59089E3F-577A-04B5-F55C-35416E22A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032" y="1471464"/>
            <a:ext cx="6673809" cy="4447313"/>
          </a:xfrm>
          <a:prstGeom prst="rect">
            <a:avLst/>
          </a:prstGeom>
        </p:spPr>
      </p:pic>
    </p:spTree>
    <p:extLst>
      <p:ext uri="{BB962C8B-B14F-4D97-AF65-F5344CB8AC3E}">
        <p14:creationId xmlns:p14="http://schemas.microsoft.com/office/powerpoint/2010/main" val="387535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FD072EDD-9B7A-77D6-7FB4-10162A2DECF3}"/>
              </a:ext>
            </a:extLst>
          </p:cNvPr>
          <p:cNvPicPr>
            <a:picLocks noChangeAspect="1"/>
          </p:cNvPicPr>
          <p:nvPr/>
        </p:nvPicPr>
        <p:blipFill>
          <a:blip r:embed="rId2"/>
          <a:stretch>
            <a:fillRect/>
          </a:stretch>
        </p:blipFill>
        <p:spPr>
          <a:xfrm>
            <a:off x="453547" y="3961715"/>
            <a:ext cx="3392054" cy="2330419"/>
          </a:xfrm>
          <a:prstGeom prst="rect">
            <a:avLst/>
          </a:prstGeom>
        </p:spPr>
      </p:pic>
      <p:pic>
        <p:nvPicPr>
          <p:cNvPr id="10" name="Picture 9">
            <a:extLst>
              <a:ext uri="{FF2B5EF4-FFF2-40B4-BE49-F238E27FC236}">
                <a16:creationId xmlns="" xmlns:a16="http://schemas.microsoft.com/office/drawing/2014/main" id="{BF2FE2C7-726C-B1EC-4A91-EF5C19470421}"/>
              </a:ext>
            </a:extLst>
          </p:cNvPr>
          <p:cNvPicPr>
            <a:picLocks noChangeAspect="1"/>
          </p:cNvPicPr>
          <p:nvPr/>
        </p:nvPicPr>
        <p:blipFill>
          <a:blip r:embed="rId3"/>
          <a:stretch>
            <a:fillRect/>
          </a:stretch>
        </p:blipFill>
        <p:spPr>
          <a:xfrm>
            <a:off x="8346399" y="3961715"/>
            <a:ext cx="3392054" cy="2330419"/>
          </a:xfrm>
          <a:prstGeom prst="rect">
            <a:avLst/>
          </a:prstGeom>
        </p:spPr>
      </p:pic>
      <p:sp>
        <p:nvSpPr>
          <p:cNvPr id="4" name="TextBox 3">
            <a:extLst>
              <a:ext uri="{FF2B5EF4-FFF2-40B4-BE49-F238E27FC236}">
                <a16:creationId xmlns="" xmlns:a16="http://schemas.microsoft.com/office/drawing/2014/main" id="{EB5EB27B-688F-EECD-000E-2898F64A2187}"/>
              </a:ext>
            </a:extLst>
          </p:cNvPr>
          <p:cNvSpPr txBox="1"/>
          <p:nvPr/>
        </p:nvSpPr>
        <p:spPr>
          <a:xfrm>
            <a:off x="165462" y="372934"/>
            <a:ext cx="11861075" cy="769441"/>
          </a:xfrm>
          <a:prstGeom prst="rect">
            <a:avLst/>
          </a:prstGeom>
          <a:noFill/>
          <a:ln>
            <a:noFill/>
          </a:ln>
        </p:spPr>
        <p:txBody>
          <a:bodyPr wrap="square" rtlCol="0">
            <a:spAutoFit/>
          </a:bodyPr>
          <a:lstStyle/>
          <a:p>
            <a:pPr algn="ctr"/>
            <a:r>
              <a:rPr lang="en-GB" sz="4400" dirty="0">
                <a:solidFill>
                  <a:srgbClr val="0E2060"/>
                </a:solidFill>
                <a:cs typeface="Arial" panose="020B0604020202020204" pitchFamily="34" charset="0"/>
              </a:rPr>
              <a:t>Supplements and special diets</a:t>
            </a:r>
          </a:p>
        </p:txBody>
      </p:sp>
      <p:sp>
        <p:nvSpPr>
          <p:cNvPr id="5" name="Slide Number Placeholder 4">
            <a:extLst>
              <a:ext uri="{FF2B5EF4-FFF2-40B4-BE49-F238E27FC236}">
                <a16:creationId xmlns="" xmlns:a16="http://schemas.microsoft.com/office/drawing/2014/main" id="{40314209-C749-7B12-A982-0B611E9F62D8}"/>
              </a:ext>
            </a:extLst>
          </p:cNvPr>
          <p:cNvSpPr>
            <a:spLocks noGrp="1"/>
          </p:cNvSpPr>
          <p:nvPr>
            <p:ph type="sldNum" sz="quarter" idx="4"/>
          </p:nvPr>
        </p:nvSpPr>
        <p:spPr/>
        <p:txBody>
          <a:bodyPr/>
          <a:lstStyle/>
          <a:p>
            <a:r>
              <a:rPr lang="en-GB" b="1" dirty="0">
                <a:latin typeface="Arial" panose="020B0604020202020204" pitchFamily="34" charset="0"/>
                <a:cs typeface="Arial" panose="020B0604020202020204" pitchFamily="34" charset="0"/>
              </a:rPr>
              <a:t>Slide</a:t>
            </a:r>
            <a:r>
              <a:rPr lang="en-GB" dirty="0"/>
              <a:t> </a:t>
            </a:r>
            <a:r>
              <a:rPr lang="en-GB" b="1" dirty="0" smtClean="0">
                <a:latin typeface="Arial" panose="020B0604020202020204" pitchFamily="34" charset="0"/>
                <a:cs typeface="Arial" panose="020B0604020202020204" pitchFamily="34" charset="0"/>
              </a:rPr>
              <a:t>31</a:t>
            </a:r>
            <a:endParaRPr lang="en-GB" b="1" dirty="0">
              <a:latin typeface="Arial" panose="020B0604020202020204" pitchFamily="34" charset="0"/>
              <a:cs typeface="Arial" panose="020B0604020202020204" pitchFamily="34" charset="0"/>
            </a:endParaRPr>
          </a:p>
        </p:txBody>
      </p:sp>
      <p:pic>
        <p:nvPicPr>
          <p:cNvPr id="7" name="Picture 6" descr="A picture containing cup, table, glass, food&#10;&#10;Description automatically generated">
            <a:extLst>
              <a:ext uri="{FF2B5EF4-FFF2-40B4-BE49-F238E27FC236}">
                <a16:creationId xmlns="" xmlns:a16="http://schemas.microsoft.com/office/drawing/2014/main" id="{60A18D7C-E1A9-3B6F-B8A9-8AC75397E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577" y="1148299"/>
            <a:ext cx="1969473" cy="2754484"/>
          </a:xfrm>
          <a:prstGeom prst="rect">
            <a:avLst/>
          </a:prstGeom>
        </p:spPr>
      </p:pic>
      <p:pic>
        <p:nvPicPr>
          <p:cNvPr id="13" name="Picture 12" descr="A cup of coffee&#10;&#10;Description automatically generated with low confidence">
            <a:extLst>
              <a:ext uri="{FF2B5EF4-FFF2-40B4-BE49-F238E27FC236}">
                <a16:creationId xmlns="" xmlns:a16="http://schemas.microsoft.com/office/drawing/2014/main" id="{D2E63B1B-80BA-EA6B-14A1-576D65A0EE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8186" y="3961715"/>
            <a:ext cx="3495628" cy="2330419"/>
          </a:xfrm>
          <a:prstGeom prst="rect">
            <a:avLst/>
          </a:prstGeom>
        </p:spPr>
      </p:pic>
      <p:pic>
        <p:nvPicPr>
          <p:cNvPr id="15" name="Picture 14" descr="A bowl of soup with a spoon&#10;&#10;Description automatically generated with medium confidence">
            <a:extLst>
              <a:ext uri="{FF2B5EF4-FFF2-40B4-BE49-F238E27FC236}">
                <a16:creationId xmlns="" xmlns:a16="http://schemas.microsoft.com/office/drawing/2014/main" id="{D1090FFC-99CA-BFC0-D56A-23A6D8DCAB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6397" y="1403487"/>
            <a:ext cx="3392055" cy="2265366"/>
          </a:xfrm>
          <a:prstGeom prst="rect">
            <a:avLst/>
          </a:prstGeom>
        </p:spPr>
      </p:pic>
      <p:pic>
        <p:nvPicPr>
          <p:cNvPr id="17" name="Picture 16" descr="A bowl of fried food&#10;&#10;Description automatically generated with low confidence">
            <a:extLst>
              <a:ext uri="{FF2B5EF4-FFF2-40B4-BE49-F238E27FC236}">
                <a16:creationId xmlns="" xmlns:a16="http://schemas.microsoft.com/office/drawing/2014/main" id="{51BEAA09-C9AC-1A6E-8DA4-7084748A99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9971" y="1403488"/>
            <a:ext cx="3392056" cy="2265366"/>
          </a:xfrm>
          <a:prstGeom prst="rect">
            <a:avLst/>
          </a:prstGeom>
        </p:spPr>
      </p:pic>
    </p:spTree>
    <p:extLst>
      <p:ext uri="{BB962C8B-B14F-4D97-AF65-F5344CB8AC3E}">
        <p14:creationId xmlns:p14="http://schemas.microsoft.com/office/powerpoint/2010/main" val="231209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04142F55-C7AE-891F-5197-6A53571C89FB}"/>
              </a:ext>
            </a:extLst>
          </p:cNvPr>
          <p:cNvSpPr>
            <a:spLocks noGrp="1"/>
          </p:cNvSpPr>
          <p:nvPr>
            <p:ph type="sldNum" sz="quarter" idx="4"/>
          </p:nvPr>
        </p:nvSpPr>
        <p:spPr/>
        <p:txBody>
          <a:bodyPr/>
          <a:lstStyle/>
          <a:p>
            <a:r>
              <a:rPr lang="en-GB" b="1" dirty="0">
                <a:latin typeface="Arial" panose="020B0604020202020204" pitchFamily="34" charset="0"/>
                <a:cs typeface="Arial" panose="020B0604020202020204" pitchFamily="34" charset="0"/>
              </a:rPr>
              <a:t>Slide</a:t>
            </a:r>
            <a:r>
              <a:rPr lang="en-GB" dirty="0"/>
              <a:t> </a:t>
            </a:r>
            <a:r>
              <a:rPr lang="en-GB" b="1" dirty="0" smtClean="0">
                <a:latin typeface="Arial" panose="020B0604020202020204" pitchFamily="34" charset="0"/>
                <a:cs typeface="Arial" panose="020B0604020202020204" pitchFamily="34" charset="0"/>
              </a:rPr>
              <a:t>32</a:t>
            </a:r>
            <a:endParaRPr lang="en-GB"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6FE5BF29-8945-6CC8-2A2E-A4279F630EB3}"/>
              </a:ext>
            </a:extLst>
          </p:cNvPr>
          <p:cNvSpPr txBox="1"/>
          <p:nvPr/>
        </p:nvSpPr>
        <p:spPr>
          <a:xfrm>
            <a:off x="104681" y="302359"/>
            <a:ext cx="11982638" cy="769441"/>
          </a:xfrm>
          <a:prstGeom prst="rect">
            <a:avLst/>
          </a:prstGeom>
          <a:noFill/>
          <a:ln>
            <a:noFill/>
          </a:ln>
        </p:spPr>
        <p:txBody>
          <a:bodyPr wrap="square" rtlCol="0">
            <a:spAutoFit/>
          </a:bodyPr>
          <a:lstStyle/>
          <a:p>
            <a:pPr algn="ctr"/>
            <a:r>
              <a:rPr lang="en-GB" sz="4400" dirty="0">
                <a:solidFill>
                  <a:srgbClr val="0E2060"/>
                </a:solidFill>
              </a:rPr>
              <a:t>Thickened foods and fluids</a:t>
            </a:r>
            <a:endParaRPr lang="en-GB" sz="4400" b="1" dirty="0">
              <a:solidFill>
                <a:srgbClr val="0E2060"/>
              </a:solidFill>
            </a:endParaRPr>
          </a:p>
        </p:txBody>
      </p:sp>
      <p:sp>
        <p:nvSpPr>
          <p:cNvPr id="6" name="TextBox 5">
            <a:extLst>
              <a:ext uri="{FF2B5EF4-FFF2-40B4-BE49-F238E27FC236}">
                <a16:creationId xmlns="" xmlns:a16="http://schemas.microsoft.com/office/drawing/2014/main" id="{1ED71214-B32F-D53C-183E-56C281E461E0}"/>
              </a:ext>
            </a:extLst>
          </p:cNvPr>
          <p:cNvSpPr txBox="1"/>
          <p:nvPr/>
        </p:nvSpPr>
        <p:spPr>
          <a:xfrm>
            <a:off x="744973" y="1374159"/>
            <a:ext cx="1070205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E2060"/>
                </a:solidFill>
              </a:rPr>
              <a:t>The International Dysphagia Diet Standardisation Initiative or IDDSI (</a:t>
            </a:r>
            <a:r>
              <a:rPr lang="en-GB" sz="2000" dirty="0" err="1">
                <a:solidFill>
                  <a:srgbClr val="0E2060"/>
                </a:solidFill>
              </a:rPr>
              <a:t>www.iddsi.org</a:t>
            </a:r>
            <a:r>
              <a:rPr lang="en-GB" sz="2000" dirty="0">
                <a:solidFill>
                  <a:srgbClr val="0E2060"/>
                </a:solidFill>
              </a:rPr>
              <a:t>) has been adopted around the world, and provides a common framework to describe food textures and drink thicknesses. The framework consists of a continuum of 8 levels, where drinks are measured from Levels 0-4 and foods are measured from Levels 3-7.</a:t>
            </a:r>
            <a:endParaRPr kumimoji="0" lang="en-GB" sz="2000" i="0" u="none" strike="noStrike" kern="1200" cap="none" spc="0" normalizeH="0" baseline="0" noProof="0" dirty="0">
              <a:ln>
                <a:noFill/>
              </a:ln>
              <a:solidFill>
                <a:srgbClr val="0E2060"/>
              </a:solidFill>
              <a:effectLst/>
              <a:uLnTx/>
              <a:uFillTx/>
              <a:cs typeface="Arial" panose="020B0604020202020204" pitchFamily="34" charset="0"/>
            </a:endParaRPr>
          </a:p>
        </p:txBody>
      </p:sp>
      <p:sp>
        <p:nvSpPr>
          <p:cNvPr id="7" name="TextBox 6">
            <a:extLst>
              <a:ext uri="{FF2B5EF4-FFF2-40B4-BE49-F238E27FC236}">
                <a16:creationId xmlns="" xmlns:a16="http://schemas.microsoft.com/office/drawing/2014/main" id="{9CBD0529-F046-86D0-A5E2-4AE9DA9620C7}"/>
              </a:ext>
            </a:extLst>
          </p:cNvPr>
          <p:cNvSpPr txBox="1"/>
          <p:nvPr/>
        </p:nvSpPr>
        <p:spPr>
          <a:xfrm>
            <a:off x="924847" y="3014977"/>
            <a:ext cx="4868093" cy="2800767"/>
          </a:xfrm>
          <a:prstGeom prst="rect">
            <a:avLst/>
          </a:prstGeom>
          <a:noFill/>
          <a:ln>
            <a:solidFill>
              <a:schemeClr val="tx1"/>
            </a:solidFill>
          </a:ln>
        </p:spPr>
        <p:txBody>
          <a:bodyPr wrap="square" rtlCol="0">
            <a:spAutoFit/>
          </a:bodyPr>
          <a:lstStyle/>
          <a:p>
            <a:pPr algn="ctr"/>
            <a:r>
              <a:rPr lang="en-GB" sz="3600" b="1" dirty="0">
                <a:solidFill>
                  <a:srgbClr val="0E2060"/>
                </a:solidFill>
                <a:cs typeface="Arial" panose="020B0604020202020204" pitchFamily="34" charset="0"/>
              </a:rPr>
              <a:t>Drinks</a:t>
            </a:r>
          </a:p>
          <a:p>
            <a:r>
              <a:rPr lang="en-GB" sz="2800" dirty="0">
                <a:solidFill>
                  <a:srgbClr val="0E2060"/>
                </a:solidFill>
                <a:cs typeface="Arial" panose="020B0604020202020204" pitchFamily="34" charset="0"/>
              </a:rPr>
              <a:t>0 = Thin</a:t>
            </a:r>
          </a:p>
          <a:p>
            <a:r>
              <a:rPr lang="en-GB" sz="2800" dirty="0">
                <a:solidFill>
                  <a:srgbClr val="0E2060"/>
                </a:solidFill>
                <a:cs typeface="Arial" panose="020B0604020202020204" pitchFamily="34" charset="0"/>
              </a:rPr>
              <a:t>1 = Slightly Thick</a:t>
            </a:r>
          </a:p>
          <a:p>
            <a:r>
              <a:rPr lang="en-GB" sz="2800" dirty="0">
                <a:solidFill>
                  <a:srgbClr val="0E2060"/>
                </a:solidFill>
                <a:cs typeface="Arial" panose="020B0604020202020204" pitchFamily="34" charset="0"/>
              </a:rPr>
              <a:t>2 = Mildly Thick</a:t>
            </a:r>
          </a:p>
          <a:p>
            <a:r>
              <a:rPr lang="en-GB" sz="2800" dirty="0">
                <a:solidFill>
                  <a:srgbClr val="0E2060"/>
                </a:solidFill>
                <a:cs typeface="Arial" panose="020B0604020202020204" pitchFamily="34" charset="0"/>
              </a:rPr>
              <a:t>3 = Moderately Thick</a:t>
            </a:r>
          </a:p>
          <a:p>
            <a:r>
              <a:rPr lang="en-GB" sz="2800" dirty="0">
                <a:solidFill>
                  <a:srgbClr val="0E2060"/>
                </a:solidFill>
                <a:cs typeface="Arial" panose="020B0604020202020204" pitchFamily="34" charset="0"/>
              </a:rPr>
              <a:t>4 = Extremely Thick</a:t>
            </a:r>
          </a:p>
        </p:txBody>
      </p:sp>
      <p:sp>
        <p:nvSpPr>
          <p:cNvPr id="8" name="TextBox 7">
            <a:extLst>
              <a:ext uri="{FF2B5EF4-FFF2-40B4-BE49-F238E27FC236}">
                <a16:creationId xmlns="" xmlns:a16="http://schemas.microsoft.com/office/drawing/2014/main" id="{5C0D3EFD-F5F5-108C-5CB4-08C4BC519476}"/>
              </a:ext>
            </a:extLst>
          </p:cNvPr>
          <p:cNvSpPr txBox="1"/>
          <p:nvPr/>
        </p:nvSpPr>
        <p:spPr>
          <a:xfrm>
            <a:off x="6646378" y="3014976"/>
            <a:ext cx="4267201" cy="2800767"/>
          </a:xfrm>
          <a:prstGeom prst="rect">
            <a:avLst/>
          </a:prstGeom>
          <a:noFill/>
          <a:ln>
            <a:solidFill>
              <a:schemeClr val="tx1"/>
            </a:solidFill>
          </a:ln>
        </p:spPr>
        <p:txBody>
          <a:bodyPr wrap="square" rtlCol="0">
            <a:spAutoFit/>
          </a:bodyPr>
          <a:lstStyle/>
          <a:p>
            <a:pPr algn="ctr"/>
            <a:r>
              <a:rPr lang="en-GB" sz="3600" b="1" dirty="0">
                <a:solidFill>
                  <a:srgbClr val="0E2060"/>
                </a:solidFill>
                <a:cs typeface="Arial" panose="020B0604020202020204" pitchFamily="34" charset="0"/>
              </a:rPr>
              <a:t>Foods</a:t>
            </a:r>
          </a:p>
          <a:p>
            <a:r>
              <a:rPr lang="en-GB" sz="2800" dirty="0">
                <a:solidFill>
                  <a:srgbClr val="0E2060"/>
                </a:solidFill>
                <a:cs typeface="Arial" panose="020B0604020202020204" pitchFamily="34" charset="0"/>
              </a:rPr>
              <a:t>7 = Regular</a:t>
            </a:r>
          </a:p>
          <a:p>
            <a:r>
              <a:rPr lang="en-GB" sz="2800" dirty="0">
                <a:solidFill>
                  <a:srgbClr val="0E2060"/>
                </a:solidFill>
                <a:cs typeface="Arial" panose="020B0604020202020204" pitchFamily="34" charset="0"/>
              </a:rPr>
              <a:t>6 = Soft and Bite Sized</a:t>
            </a:r>
          </a:p>
          <a:p>
            <a:r>
              <a:rPr lang="en-GB" sz="2800" dirty="0">
                <a:solidFill>
                  <a:srgbClr val="0E2060"/>
                </a:solidFill>
                <a:cs typeface="Arial" panose="020B0604020202020204" pitchFamily="34" charset="0"/>
              </a:rPr>
              <a:t>5 = Minced and Moist</a:t>
            </a:r>
          </a:p>
          <a:p>
            <a:r>
              <a:rPr lang="en-GB" sz="2800" dirty="0">
                <a:solidFill>
                  <a:srgbClr val="0E2060"/>
                </a:solidFill>
                <a:cs typeface="Arial" panose="020B0604020202020204" pitchFamily="34" charset="0"/>
              </a:rPr>
              <a:t>4 = Pureed</a:t>
            </a:r>
          </a:p>
          <a:p>
            <a:r>
              <a:rPr lang="en-GB" sz="2800" dirty="0">
                <a:solidFill>
                  <a:srgbClr val="0E2060"/>
                </a:solidFill>
                <a:cs typeface="Arial" panose="020B0604020202020204" pitchFamily="34" charset="0"/>
              </a:rPr>
              <a:t>3 = Liquidised</a:t>
            </a:r>
            <a:endParaRPr lang="en-GB" sz="3600" dirty="0">
              <a:solidFill>
                <a:srgbClr val="0E2060"/>
              </a:solidFill>
              <a:cs typeface="Arial" panose="020B0604020202020204" pitchFamily="34" charset="0"/>
            </a:endParaRPr>
          </a:p>
        </p:txBody>
      </p:sp>
    </p:spTree>
    <p:extLst>
      <p:ext uri="{BB962C8B-B14F-4D97-AF65-F5344CB8AC3E}">
        <p14:creationId xmlns:p14="http://schemas.microsoft.com/office/powerpoint/2010/main" val="3549192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1034AF7-FD5A-4D20-A9F7-8C2D4E7E792E}"/>
              </a:ext>
            </a:extLst>
          </p:cNvPr>
          <p:cNvSpPr txBox="1"/>
          <p:nvPr/>
        </p:nvSpPr>
        <p:spPr>
          <a:xfrm>
            <a:off x="104681" y="247929"/>
            <a:ext cx="11982638" cy="769441"/>
          </a:xfrm>
          <a:prstGeom prst="rect">
            <a:avLst/>
          </a:prstGeom>
          <a:noFill/>
          <a:ln>
            <a:noFill/>
          </a:ln>
        </p:spPr>
        <p:txBody>
          <a:bodyPr wrap="square" rtlCol="0">
            <a:spAutoFit/>
          </a:bodyPr>
          <a:lstStyle/>
          <a:p>
            <a:pPr algn="ctr"/>
            <a:r>
              <a:rPr lang="en-GB" sz="4400" dirty="0">
                <a:solidFill>
                  <a:srgbClr val="0E2060"/>
                </a:solidFill>
              </a:rPr>
              <a:t>NG Tube and PEG</a:t>
            </a:r>
            <a:endParaRPr lang="en-GB" sz="4400" b="1" dirty="0">
              <a:solidFill>
                <a:srgbClr val="002060"/>
              </a:solidFill>
            </a:endParaRPr>
          </a:p>
        </p:txBody>
      </p:sp>
      <p:sp>
        <p:nvSpPr>
          <p:cNvPr id="6" name="TextBox 5">
            <a:extLst>
              <a:ext uri="{FF2B5EF4-FFF2-40B4-BE49-F238E27FC236}">
                <a16:creationId xmlns="" xmlns:a16="http://schemas.microsoft.com/office/drawing/2014/main" id="{8E23690C-C7FC-0D26-BCED-5D239F3F883E}"/>
              </a:ext>
            </a:extLst>
          </p:cNvPr>
          <p:cNvSpPr txBox="1"/>
          <p:nvPr/>
        </p:nvSpPr>
        <p:spPr>
          <a:xfrm>
            <a:off x="656887" y="4713098"/>
            <a:ext cx="5271951" cy="1631216"/>
          </a:xfrm>
          <a:prstGeom prst="rect">
            <a:avLst/>
          </a:prstGeom>
          <a:noFill/>
        </p:spPr>
        <p:txBody>
          <a:bodyPr wrap="square" rtlCol="0">
            <a:spAutoFit/>
          </a:bodyPr>
          <a:lstStyle/>
          <a:p>
            <a:r>
              <a:rPr lang="en-GB" sz="2000" dirty="0">
                <a:solidFill>
                  <a:srgbClr val="0E2060"/>
                </a:solidFill>
                <a:cs typeface="Arial" panose="020B0604020202020204" pitchFamily="34" charset="0"/>
              </a:rPr>
              <a:t>Nasogastric (NG) feeding is where a narrow feeding tube is placed through the nose down into the stomach. The tube can be used to give fluids, medications and liquid food complete with nutrients directly into the stomach.</a:t>
            </a:r>
          </a:p>
        </p:txBody>
      </p:sp>
      <p:sp>
        <p:nvSpPr>
          <p:cNvPr id="7" name="TextBox 6">
            <a:extLst>
              <a:ext uri="{FF2B5EF4-FFF2-40B4-BE49-F238E27FC236}">
                <a16:creationId xmlns="" xmlns:a16="http://schemas.microsoft.com/office/drawing/2014/main" id="{D7C0B118-DCCF-ABAF-D1F2-AE5C88F77B65}"/>
              </a:ext>
            </a:extLst>
          </p:cNvPr>
          <p:cNvSpPr txBox="1"/>
          <p:nvPr/>
        </p:nvSpPr>
        <p:spPr>
          <a:xfrm>
            <a:off x="6583469" y="4713098"/>
            <a:ext cx="5271951" cy="1631216"/>
          </a:xfrm>
          <a:prstGeom prst="rect">
            <a:avLst/>
          </a:prstGeom>
          <a:noFill/>
        </p:spPr>
        <p:txBody>
          <a:bodyPr wrap="square" rtlCol="0">
            <a:spAutoFit/>
          </a:bodyPr>
          <a:lstStyle/>
          <a:p>
            <a:r>
              <a:rPr lang="en-GB" sz="2000" b="0" i="0" dirty="0">
                <a:solidFill>
                  <a:srgbClr val="0E2060"/>
                </a:solidFill>
                <a:effectLst/>
                <a:cs typeface="Arial" panose="020B0604020202020204" pitchFamily="34" charset="0"/>
              </a:rPr>
              <a:t>A percutaneous endoscopic gastrostomy (PEG) feeding tube is a way to give food, fluids and medicines directly into the stomach by passing a thin tube through the skin and into the stomach. ‘Percutaneous’ means through the skin.</a:t>
            </a:r>
            <a:endParaRPr lang="en-GB" sz="2000" dirty="0">
              <a:solidFill>
                <a:srgbClr val="0E2060"/>
              </a:solidFill>
              <a:cs typeface="Arial" panose="020B0604020202020204" pitchFamily="34" charset="0"/>
            </a:endParaRPr>
          </a:p>
        </p:txBody>
      </p:sp>
      <p:sp>
        <p:nvSpPr>
          <p:cNvPr id="4" name="Slide Number Placeholder 3">
            <a:extLst>
              <a:ext uri="{FF2B5EF4-FFF2-40B4-BE49-F238E27FC236}">
                <a16:creationId xmlns="" xmlns:a16="http://schemas.microsoft.com/office/drawing/2014/main" id="{A980F991-3042-A1CB-2613-BE0C0C172B8B}"/>
              </a:ext>
            </a:extLst>
          </p:cNvPr>
          <p:cNvSpPr>
            <a:spLocks noGrp="1"/>
          </p:cNvSpPr>
          <p:nvPr>
            <p:ph type="sldNum" sz="quarter" idx="4"/>
          </p:nvPr>
        </p:nvSpPr>
        <p:spPr/>
        <p:txBody>
          <a:bodyPr/>
          <a:lstStyle/>
          <a:p>
            <a:r>
              <a:rPr lang="en-GB" b="1" dirty="0">
                <a:latin typeface="Arial" panose="020B0604020202020204" pitchFamily="34" charset="0"/>
                <a:cs typeface="Arial" panose="020B0604020202020204" pitchFamily="34" charset="0"/>
              </a:rPr>
              <a:t>Slide</a:t>
            </a:r>
            <a:r>
              <a:rPr lang="en-GB" dirty="0"/>
              <a:t> </a:t>
            </a:r>
            <a:r>
              <a:rPr lang="en-GB" b="1" dirty="0" smtClean="0">
                <a:latin typeface="Arial" panose="020B0604020202020204" pitchFamily="34" charset="0"/>
                <a:cs typeface="Arial" panose="020B0604020202020204" pitchFamily="34" charset="0"/>
              </a:rPr>
              <a:t>33</a:t>
            </a:r>
            <a:endParaRPr lang="en-GB" b="1" dirty="0">
              <a:latin typeface="Arial" panose="020B0604020202020204" pitchFamily="34" charset="0"/>
              <a:cs typeface="Arial" panose="020B0604020202020204" pitchFamily="34" charset="0"/>
            </a:endParaRPr>
          </a:p>
        </p:txBody>
      </p:sp>
      <p:pic>
        <p:nvPicPr>
          <p:cNvPr id="9" name="Picture 8" descr="An old person smoking a cigarette&#10;&#10;Description automatically generated with low confidence">
            <a:extLst>
              <a:ext uri="{FF2B5EF4-FFF2-40B4-BE49-F238E27FC236}">
                <a16:creationId xmlns="" xmlns:a16="http://schemas.microsoft.com/office/drawing/2014/main" id="{CB371BD3-3E62-C074-B19C-6C2B54B63E50}"/>
              </a:ext>
            </a:extLst>
          </p:cNvPr>
          <p:cNvPicPr>
            <a:picLocks noChangeAspect="1"/>
          </p:cNvPicPr>
          <p:nvPr/>
        </p:nvPicPr>
        <p:blipFill rotWithShape="1">
          <a:blip r:embed="rId2">
            <a:extLst>
              <a:ext uri="{28A0092B-C50C-407E-A947-70E740481C1C}">
                <a14:useLocalDpi xmlns:a14="http://schemas.microsoft.com/office/drawing/2010/main" val="0"/>
              </a:ext>
            </a:extLst>
          </a:blip>
          <a:srcRect l="6538" r="6538"/>
          <a:stretch/>
        </p:blipFill>
        <p:spPr>
          <a:xfrm>
            <a:off x="763149" y="1058105"/>
            <a:ext cx="4672800" cy="3581998"/>
          </a:xfrm>
          <a:prstGeom prst="rect">
            <a:avLst/>
          </a:prstGeom>
        </p:spPr>
      </p:pic>
      <p:pic>
        <p:nvPicPr>
          <p:cNvPr id="11" name="Picture 10" descr="A picture containing person&#10;&#10;Description automatically generated">
            <a:extLst>
              <a:ext uri="{FF2B5EF4-FFF2-40B4-BE49-F238E27FC236}">
                <a16:creationId xmlns="" xmlns:a16="http://schemas.microsoft.com/office/drawing/2014/main" id="{18522FA9-87C0-8CF1-370B-B3B7FA7852A8}"/>
              </a:ext>
            </a:extLst>
          </p:cNvPr>
          <p:cNvPicPr>
            <a:picLocks noChangeAspect="1"/>
          </p:cNvPicPr>
          <p:nvPr/>
        </p:nvPicPr>
        <p:blipFill rotWithShape="1">
          <a:blip r:embed="rId3">
            <a:extLst>
              <a:ext uri="{28A0092B-C50C-407E-A947-70E740481C1C}">
                <a14:useLocalDpi xmlns:a14="http://schemas.microsoft.com/office/drawing/2010/main" val="0"/>
              </a:ext>
            </a:extLst>
          </a:blip>
          <a:srcRect t="37939" b="10914"/>
          <a:stretch/>
        </p:blipFill>
        <p:spPr>
          <a:xfrm>
            <a:off x="6672253" y="1058105"/>
            <a:ext cx="4671651" cy="3581999"/>
          </a:xfrm>
          <a:prstGeom prst="rect">
            <a:avLst/>
          </a:prstGeom>
        </p:spPr>
      </p:pic>
    </p:spTree>
    <p:extLst>
      <p:ext uri="{BB962C8B-B14F-4D97-AF65-F5344CB8AC3E}">
        <p14:creationId xmlns:p14="http://schemas.microsoft.com/office/powerpoint/2010/main" val="1008917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7EA557B4-7EC6-44E6-AE25-ABA300EFA5B3}"/>
              </a:ext>
            </a:extLst>
          </p:cNvPr>
          <p:cNvSpPr txBox="1"/>
          <p:nvPr/>
        </p:nvSpPr>
        <p:spPr>
          <a:xfrm>
            <a:off x="1130300" y="722812"/>
            <a:ext cx="9893300" cy="5078313"/>
          </a:xfrm>
          <a:prstGeom prst="rect">
            <a:avLst/>
          </a:prstGeom>
          <a:noFill/>
          <a:ln>
            <a:noFill/>
          </a:ln>
        </p:spPr>
        <p:txBody>
          <a:bodyPr wrap="square" rtlCol="0">
            <a:spAutoFit/>
          </a:bodyPr>
          <a:lstStyle/>
          <a:p>
            <a:pPr algn="ctr"/>
            <a:r>
              <a:rPr lang="en-GB" sz="4800" b="1" dirty="0">
                <a:solidFill>
                  <a:srgbClr val="0E2060"/>
                </a:solidFill>
              </a:rPr>
              <a:t>“Eating is not merely a material pleasure. Eating well gives a spectacular joy </a:t>
            </a:r>
            <a:r>
              <a:rPr lang="en-GB" sz="4800" b="1">
                <a:solidFill>
                  <a:srgbClr val="0E2060"/>
                </a:solidFill>
              </a:rPr>
              <a:t>to life, </a:t>
            </a:r>
            <a:r>
              <a:rPr lang="en-GB" sz="4800" b="1" dirty="0">
                <a:solidFill>
                  <a:srgbClr val="0E2060"/>
                </a:solidFill>
              </a:rPr>
              <a:t>and contributes immensely to goodwill and happy companionship. It is of great importance to the morale.”</a:t>
            </a:r>
          </a:p>
          <a:p>
            <a:r>
              <a:rPr lang="en-GB" dirty="0">
                <a:solidFill>
                  <a:srgbClr val="0E2060"/>
                </a:solidFill>
              </a:rPr>
              <a:t>							  </a:t>
            </a:r>
          </a:p>
          <a:p>
            <a:r>
              <a:rPr lang="en-GB" dirty="0">
                <a:solidFill>
                  <a:srgbClr val="0E2060"/>
                </a:solidFill>
              </a:rPr>
              <a:t>                                                                                                                                                         </a:t>
            </a:r>
            <a:r>
              <a:rPr lang="en-GB" b="1" dirty="0">
                <a:solidFill>
                  <a:srgbClr val="0E2060"/>
                </a:solidFill>
              </a:rPr>
              <a:t>Elsa Schiaparelli</a:t>
            </a:r>
          </a:p>
        </p:txBody>
      </p:sp>
      <p:sp>
        <p:nvSpPr>
          <p:cNvPr id="3" name="Slide Number Placeholder 2">
            <a:extLst>
              <a:ext uri="{FF2B5EF4-FFF2-40B4-BE49-F238E27FC236}">
                <a16:creationId xmlns="" xmlns:a16="http://schemas.microsoft.com/office/drawing/2014/main" id="{62588C90-9295-C2D1-F961-D7B3E756CA0B}"/>
              </a:ext>
            </a:extLst>
          </p:cNvPr>
          <p:cNvSpPr>
            <a:spLocks noGrp="1"/>
          </p:cNvSpPr>
          <p:nvPr>
            <p:ph type="sldNum" sz="quarter" idx="4"/>
          </p:nvPr>
        </p:nvSpPr>
        <p:spPr/>
        <p:txBody>
          <a:bodyPr/>
          <a:lstStyle/>
          <a:p>
            <a:r>
              <a:rPr lang="en-GB" b="1" dirty="0">
                <a:latin typeface="Arial" panose="020B0604020202020204" pitchFamily="34" charset="0"/>
                <a:cs typeface="Arial" panose="020B0604020202020204" pitchFamily="34" charset="0"/>
              </a:rPr>
              <a:t>Slide</a:t>
            </a:r>
            <a:r>
              <a:rPr lang="en-GB" dirty="0"/>
              <a:t> </a:t>
            </a:r>
            <a:r>
              <a:rPr lang="en-GB" b="1" dirty="0" smtClean="0">
                <a:latin typeface="Arial" panose="020B0604020202020204" pitchFamily="34" charset="0"/>
                <a:cs typeface="Arial" panose="020B0604020202020204" pitchFamily="34" charset="0"/>
              </a:rPr>
              <a:t>34</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297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BA2276F3-4473-5A47-CC17-FC219227BD83}"/>
              </a:ext>
            </a:extLst>
          </p:cNvPr>
          <p:cNvSpPr>
            <a:spLocks noGrp="1"/>
          </p:cNvSpPr>
          <p:nvPr>
            <p:ph type="sldNum" sz="quarter" idx="4"/>
          </p:nvPr>
        </p:nvSpPr>
        <p:spPr/>
        <p:txBody>
          <a:bodyPr/>
          <a:lstStyle/>
          <a:p>
            <a:r>
              <a:rPr lang="en-GB" b="1" dirty="0">
                <a:latin typeface="Arial" panose="020B0604020202020204" pitchFamily="34" charset="0"/>
                <a:cs typeface="Arial" panose="020B0604020202020204" pitchFamily="34" charset="0"/>
              </a:rPr>
              <a:t>Slide</a:t>
            </a:r>
            <a:r>
              <a:rPr lang="en-GB" dirty="0"/>
              <a:t> </a:t>
            </a:r>
            <a:r>
              <a:rPr lang="en-GB" b="1" dirty="0" smtClean="0">
                <a:latin typeface="Arial" panose="020B0604020202020204" pitchFamily="34" charset="0"/>
                <a:cs typeface="Arial" panose="020B0604020202020204" pitchFamily="34" charset="0"/>
              </a:rPr>
              <a:t>35</a:t>
            </a:r>
            <a:endParaRPr lang="en-GB" b="1" dirty="0">
              <a:latin typeface="Arial" panose="020B0604020202020204" pitchFamily="34" charset="0"/>
              <a:cs typeface="Arial" panose="020B0604020202020204" pitchFamily="34" charset="0"/>
            </a:endParaRPr>
          </a:p>
        </p:txBody>
      </p:sp>
      <p:pic>
        <p:nvPicPr>
          <p:cNvPr id="3" name="Picture 2" descr="A close-up of a person's hands&#10;&#10;Description automatically generated with low confidence">
            <a:extLst>
              <a:ext uri="{FF2B5EF4-FFF2-40B4-BE49-F238E27FC236}">
                <a16:creationId xmlns="" xmlns:a16="http://schemas.microsoft.com/office/drawing/2014/main" id="{820ACFD2-DEFF-CB75-EF52-A8028CF334B8}"/>
              </a:ext>
            </a:extLst>
          </p:cNvPr>
          <p:cNvPicPr>
            <a:picLocks noChangeAspect="1"/>
          </p:cNvPicPr>
          <p:nvPr/>
        </p:nvPicPr>
        <p:blipFill rotWithShape="1">
          <a:blip r:embed="rId2">
            <a:extLst>
              <a:ext uri="{28A0092B-C50C-407E-A947-70E740481C1C}">
                <a14:useLocalDpi xmlns:a14="http://schemas.microsoft.com/office/drawing/2010/main" val="0"/>
              </a:ext>
            </a:extLst>
          </a:blip>
          <a:srcRect t="2220" b="7658"/>
          <a:stretch/>
        </p:blipFill>
        <p:spPr>
          <a:xfrm>
            <a:off x="0" y="-1"/>
            <a:ext cx="6779333" cy="6436895"/>
          </a:xfrm>
          <a:prstGeom prst="rect">
            <a:avLst/>
          </a:prstGeom>
        </p:spPr>
      </p:pic>
      <p:sp>
        <p:nvSpPr>
          <p:cNvPr id="4" name="TextBox 3">
            <a:extLst>
              <a:ext uri="{FF2B5EF4-FFF2-40B4-BE49-F238E27FC236}">
                <a16:creationId xmlns="" xmlns:a16="http://schemas.microsoft.com/office/drawing/2014/main" id="{F1F9AF8A-E57C-804C-DE5B-7C4C403DE52E}"/>
              </a:ext>
            </a:extLst>
          </p:cNvPr>
          <p:cNvSpPr txBox="1"/>
          <p:nvPr/>
        </p:nvSpPr>
        <p:spPr>
          <a:xfrm>
            <a:off x="6870138" y="1181438"/>
            <a:ext cx="5162719" cy="3539430"/>
          </a:xfrm>
          <a:prstGeom prst="rect">
            <a:avLst/>
          </a:prstGeom>
          <a:noFill/>
        </p:spPr>
        <p:txBody>
          <a:bodyPr wrap="square" rtlCol="0">
            <a:spAutoFit/>
          </a:bodyPr>
          <a:lstStyle/>
          <a:p>
            <a:pPr algn="ctr"/>
            <a:r>
              <a:rPr lang="en-GB" sz="6600" b="1" dirty="0">
                <a:solidFill>
                  <a:srgbClr val="002060"/>
                </a:solidFill>
                <a:latin typeface="+mj-lt"/>
              </a:rPr>
              <a:t>End of </a:t>
            </a:r>
            <a:br>
              <a:rPr lang="en-GB" sz="6600" b="1" dirty="0">
                <a:solidFill>
                  <a:srgbClr val="002060"/>
                </a:solidFill>
                <a:latin typeface="+mj-lt"/>
              </a:rPr>
            </a:br>
            <a:r>
              <a:rPr lang="en-GB" sz="6600" b="1" dirty="0">
                <a:solidFill>
                  <a:srgbClr val="002060"/>
                </a:solidFill>
                <a:latin typeface="+mj-lt"/>
              </a:rPr>
              <a:t>Session 4</a:t>
            </a:r>
          </a:p>
          <a:p>
            <a:pPr algn="ctr"/>
            <a:endParaRPr lang="en-GB" sz="4800" b="1" dirty="0">
              <a:solidFill>
                <a:srgbClr val="714370"/>
              </a:solidFill>
              <a:latin typeface="+mj-lt"/>
            </a:endParaRPr>
          </a:p>
          <a:p>
            <a:pPr algn="ctr"/>
            <a:r>
              <a:rPr lang="en-GB" sz="4400" b="1" dirty="0">
                <a:solidFill>
                  <a:srgbClr val="002060"/>
                </a:solidFill>
                <a:latin typeface="+mj-lt"/>
              </a:rPr>
              <a:t>Thank you!</a:t>
            </a:r>
          </a:p>
        </p:txBody>
      </p:sp>
    </p:spTree>
    <p:extLst>
      <p:ext uri="{BB962C8B-B14F-4D97-AF65-F5344CB8AC3E}">
        <p14:creationId xmlns:p14="http://schemas.microsoft.com/office/powerpoint/2010/main" val="33946302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6406</TotalTime>
  <Words>273</Words>
  <Application>Microsoft Macintosh PowerPoint</Application>
  <PresentationFormat>Widescreen</PresentationFormat>
  <Paragraphs>38</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Calibri</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Outcomes</dc:title>
  <dc:creator>Timothy Forester Morgan</dc:creator>
  <cp:lastModifiedBy>Microsoft Office User</cp:lastModifiedBy>
  <cp:revision>131</cp:revision>
  <dcterms:created xsi:type="dcterms:W3CDTF">2019-04-29T10:28:40Z</dcterms:created>
  <dcterms:modified xsi:type="dcterms:W3CDTF">2023-03-27T14:48:19Z</dcterms:modified>
</cp:coreProperties>
</file>